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2.xml" ContentType="application/vnd.openxmlformats-officedocument.theme+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3.xml" ContentType="application/vnd.openxmlformats-officedocument.theme+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theme/theme4.xml" ContentType="application/vnd.openxmlformats-officedocument.theme+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theme/theme5.xml" ContentType="application/vnd.openxmlformats-officedocument.theme+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theme/theme6.xml" ContentType="application/vnd.openxmlformats-officedocument.theme+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theme/theme7.xml" ContentType="application/vnd.openxmlformats-officedocument.theme+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theme/theme8.xml" ContentType="application/vnd.openxmlformats-officedocument.theme+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theme/theme9.xml" ContentType="application/vnd.openxmlformats-officedocument.theme+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theme/theme10.xml" ContentType="application/vnd.openxmlformats-officedocument.theme+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theme/theme11.xml" ContentType="application/vnd.openxmlformats-officedocument.theme+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theme/theme12.xml" ContentType="application/vnd.openxmlformats-officedocument.theme+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1.xml" ContentType="application/vnd.openxmlformats-officedocument.presentationml.tags+xml"/>
  <Override PartName="/ppt/notesSlides/notesSlide1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0.xml" ContentType="application/vnd.openxmlformats-officedocument.presentationml.notesSlide+xml"/>
  <Override PartName="/ppt/tags/tag2.xml" ContentType="application/vnd.openxmlformats-officedocument.presentationml.tags+xml"/>
  <Override PartName="/ppt/notesSlides/notesSlide2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ags/tag3.xml" ContentType="application/vnd.openxmlformats-officedocument.presentationml.tags+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193" r:id="rId1"/>
    <p:sldMasterId id="2147484209" r:id="rId2"/>
    <p:sldMasterId id="2147484244" r:id="rId3"/>
    <p:sldMasterId id="2147484276" r:id="rId4"/>
    <p:sldMasterId id="2147484290" r:id="rId5"/>
    <p:sldMasterId id="2147484304" r:id="rId6"/>
    <p:sldMasterId id="2147484316" r:id="rId7"/>
    <p:sldMasterId id="2147484325" r:id="rId8"/>
    <p:sldMasterId id="2147484334" r:id="rId9"/>
    <p:sldMasterId id="2147484343" r:id="rId10"/>
    <p:sldMasterId id="2147484352" r:id="rId11"/>
    <p:sldMasterId id="2147484360" r:id="rId12"/>
    <p:sldMasterId id="2147484373" r:id="rId13"/>
  </p:sldMasterIdLst>
  <p:notesMasterIdLst>
    <p:notesMasterId r:id="rId44"/>
  </p:notesMasterIdLst>
  <p:handoutMasterIdLst>
    <p:handoutMasterId r:id="rId45"/>
  </p:handoutMasterIdLst>
  <p:sldIdLst>
    <p:sldId id="1219" r:id="rId14"/>
    <p:sldId id="1218" r:id="rId15"/>
    <p:sldId id="1189" r:id="rId16"/>
    <p:sldId id="1190" r:id="rId17"/>
    <p:sldId id="1170" r:id="rId18"/>
    <p:sldId id="1171" r:id="rId19"/>
    <p:sldId id="1174" r:id="rId20"/>
    <p:sldId id="1175" r:id="rId21"/>
    <p:sldId id="1176" r:id="rId22"/>
    <p:sldId id="1177" r:id="rId23"/>
    <p:sldId id="1178" r:id="rId24"/>
    <p:sldId id="1182" r:id="rId25"/>
    <p:sldId id="1184" r:id="rId26"/>
    <p:sldId id="1179" r:id="rId27"/>
    <p:sldId id="1180" r:id="rId28"/>
    <p:sldId id="1181" r:id="rId29"/>
    <p:sldId id="1213" r:id="rId30"/>
    <p:sldId id="1187" r:id="rId31"/>
    <p:sldId id="1232" r:id="rId32"/>
    <p:sldId id="1233" r:id="rId33"/>
    <p:sldId id="1222" r:id="rId34"/>
    <p:sldId id="1223" r:id="rId35"/>
    <p:sldId id="1224" r:id="rId36"/>
    <p:sldId id="1225" r:id="rId37"/>
    <p:sldId id="1226" r:id="rId38"/>
    <p:sldId id="1227" r:id="rId39"/>
    <p:sldId id="1228" r:id="rId40"/>
    <p:sldId id="1229" r:id="rId41"/>
    <p:sldId id="1230" r:id="rId42"/>
    <p:sldId id="1231" r:id="rId43"/>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WebCamp ASPNET5" id="{6DD5C800-9A2C-4823-B056-4AFFC9A97500}">
          <p14:sldIdLst>
            <p14:sldId id="1219"/>
            <p14:sldId id="1218"/>
            <p14:sldId id="1189"/>
            <p14:sldId id="1190"/>
            <p14:sldId id="1170"/>
            <p14:sldId id="1171"/>
            <p14:sldId id="1174"/>
            <p14:sldId id="1175"/>
            <p14:sldId id="1176"/>
            <p14:sldId id="1177"/>
            <p14:sldId id="1178"/>
            <p14:sldId id="1182"/>
            <p14:sldId id="1184"/>
            <p14:sldId id="1179"/>
            <p14:sldId id="1180"/>
            <p14:sldId id="1181"/>
            <p14:sldId id="1213"/>
            <p14:sldId id="1187"/>
            <p14:sldId id="1232"/>
            <p14:sldId id="1233"/>
            <p14:sldId id="1222"/>
            <p14:sldId id="1223"/>
            <p14:sldId id="1224"/>
            <p14:sldId id="1225"/>
            <p14:sldId id="1226"/>
            <p14:sldId id="1227"/>
            <p14:sldId id="1228"/>
            <p14:sldId id="1229"/>
            <p14:sldId id="1230"/>
            <p14:sldId id="1231"/>
          </p14:sldIdLst>
        </p14:section>
      </p14:sectionLst>
    </p:ext>
    <p:ext uri="{EFAFB233-063F-42B5-8137-9DF3F51BA10A}">
      <p15:sldGuideLst xmlns:p15="http://schemas.microsoft.com/office/powerpoint/2012/main">
        <p15:guide id="1" orient="horz" pos="2203">
          <p15:clr>
            <a:srgbClr val="A4A3A4"/>
          </p15:clr>
        </p15:guide>
        <p15:guide id="2" pos="3917">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B3E38"/>
    <a:srgbClr val="002050"/>
    <a:srgbClr val="7FBA00"/>
    <a:srgbClr val="0072C6"/>
    <a:srgbClr val="F25022"/>
    <a:srgbClr val="FFFFFF"/>
    <a:srgbClr val="007233"/>
    <a:srgbClr val="B4009E"/>
    <a:srgbClr val="B0B186"/>
    <a:srgbClr val="FF66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134" autoAdjust="0"/>
    <p:restoredTop sz="77509" autoAdjust="0"/>
  </p:normalViewPr>
  <p:slideViewPr>
    <p:cSldViewPr snapToGrid="0">
      <p:cViewPr varScale="1">
        <p:scale>
          <a:sx n="71" d="100"/>
          <a:sy n="71" d="100"/>
        </p:scale>
        <p:origin x="893" y="67"/>
      </p:cViewPr>
      <p:guideLst>
        <p:guide orient="horz" pos="2203"/>
        <p:guide pos="3917"/>
      </p:guideLst>
    </p:cSldViewPr>
  </p:slideViewPr>
  <p:outlineViewPr>
    <p:cViewPr>
      <p:scale>
        <a:sx n="33" d="100"/>
        <a:sy n="33" d="100"/>
      </p:scale>
      <p:origin x="0" y="0"/>
    </p:cViewPr>
  </p:outlineViewPr>
  <p:notesTextViewPr>
    <p:cViewPr>
      <p:scale>
        <a:sx n="3" d="2"/>
        <a:sy n="3" d="2"/>
      </p:scale>
      <p:origin x="0" y="0"/>
    </p:cViewPr>
  </p:notesTextViewPr>
  <p:sorterViewPr>
    <p:cViewPr>
      <p:scale>
        <a:sx n="66" d="100"/>
        <a:sy n="66" d="100"/>
      </p:scale>
      <p:origin x="0" y="-4236"/>
    </p:cViewPr>
  </p:sorterViewPr>
  <p:notesViewPr>
    <p:cSldViewPr snapToGrid="0" showGuides="1">
      <p:cViewPr>
        <p:scale>
          <a:sx n="100" d="100"/>
          <a:sy n="100" d="100"/>
        </p:scale>
        <p:origin x="2400" y="-80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3.xml"/><Relationship Id="rId18" Type="http://schemas.openxmlformats.org/officeDocument/2006/relationships/slide" Target="slides/slide5.xml"/><Relationship Id="rId26" Type="http://schemas.openxmlformats.org/officeDocument/2006/relationships/slide" Target="slides/slide13.xml"/><Relationship Id="rId39" Type="http://schemas.openxmlformats.org/officeDocument/2006/relationships/slide" Target="slides/slide26.xml"/><Relationship Id="rId21" Type="http://schemas.openxmlformats.org/officeDocument/2006/relationships/slide" Target="slides/slide8.xml"/><Relationship Id="rId34" Type="http://schemas.openxmlformats.org/officeDocument/2006/relationships/slide" Target="slides/slide21.xml"/><Relationship Id="rId42" Type="http://schemas.openxmlformats.org/officeDocument/2006/relationships/slide" Target="slides/slide29.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3.xml"/><Relationship Id="rId29" Type="http://schemas.openxmlformats.org/officeDocument/2006/relationships/slide" Target="slides/slide16.xml"/><Relationship Id="rId11" Type="http://schemas.openxmlformats.org/officeDocument/2006/relationships/slideMaster" Target="slideMasters/slideMaster11.xml"/><Relationship Id="rId24" Type="http://schemas.openxmlformats.org/officeDocument/2006/relationships/slide" Target="slides/slide11.xml"/><Relationship Id="rId32" Type="http://schemas.openxmlformats.org/officeDocument/2006/relationships/slide" Target="slides/slide19.xml"/><Relationship Id="rId37" Type="http://schemas.openxmlformats.org/officeDocument/2006/relationships/slide" Target="slides/slide24.xml"/><Relationship Id="rId40" Type="http://schemas.openxmlformats.org/officeDocument/2006/relationships/slide" Target="slides/slide27.xml"/><Relationship Id="rId45" Type="http://schemas.openxmlformats.org/officeDocument/2006/relationships/handoutMaster" Target="handoutMasters/handoutMaster1.xml"/><Relationship Id="rId5" Type="http://schemas.openxmlformats.org/officeDocument/2006/relationships/slideMaster" Target="slideMasters/slideMaster5.xml"/><Relationship Id="rId15" Type="http://schemas.openxmlformats.org/officeDocument/2006/relationships/slide" Target="slides/slide2.xml"/><Relationship Id="rId23" Type="http://schemas.openxmlformats.org/officeDocument/2006/relationships/slide" Target="slides/slide10.xml"/><Relationship Id="rId28" Type="http://schemas.openxmlformats.org/officeDocument/2006/relationships/slide" Target="slides/slide15.xml"/><Relationship Id="rId36" Type="http://schemas.openxmlformats.org/officeDocument/2006/relationships/slide" Target="slides/slide23.xml"/><Relationship Id="rId49" Type="http://schemas.openxmlformats.org/officeDocument/2006/relationships/theme" Target="theme/theme1.xml"/><Relationship Id="rId10" Type="http://schemas.openxmlformats.org/officeDocument/2006/relationships/slideMaster" Target="slideMasters/slideMaster10.xml"/><Relationship Id="rId19" Type="http://schemas.openxmlformats.org/officeDocument/2006/relationships/slide" Target="slides/slide6.xml"/><Relationship Id="rId31" Type="http://schemas.openxmlformats.org/officeDocument/2006/relationships/slide" Target="slides/slide18.xml"/><Relationship Id="rId44"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1.xml"/><Relationship Id="rId22" Type="http://schemas.openxmlformats.org/officeDocument/2006/relationships/slide" Target="slides/slide9.xml"/><Relationship Id="rId27" Type="http://schemas.openxmlformats.org/officeDocument/2006/relationships/slide" Target="slides/slide14.xml"/><Relationship Id="rId30" Type="http://schemas.openxmlformats.org/officeDocument/2006/relationships/slide" Target="slides/slide17.xml"/><Relationship Id="rId35" Type="http://schemas.openxmlformats.org/officeDocument/2006/relationships/slide" Target="slides/slide22.xml"/><Relationship Id="rId43" Type="http://schemas.openxmlformats.org/officeDocument/2006/relationships/slide" Target="slides/slide30.xml"/><Relationship Id="rId48" Type="http://schemas.openxmlformats.org/officeDocument/2006/relationships/viewProps" Target="viewProps.xml"/><Relationship Id="rId8" Type="http://schemas.openxmlformats.org/officeDocument/2006/relationships/slideMaster" Target="slideMasters/slideMaster8.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 Target="slides/slide4.xml"/><Relationship Id="rId25" Type="http://schemas.openxmlformats.org/officeDocument/2006/relationships/slide" Target="slides/slide12.xml"/><Relationship Id="rId33" Type="http://schemas.openxmlformats.org/officeDocument/2006/relationships/slide" Target="slides/slide20.xml"/><Relationship Id="rId38" Type="http://schemas.openxmlformats.org/officeDocument/2006/relationships/slide" Target="slides/slide25.xml"/><Relationship Id="rId46" Type="http://schemas.openxmlformats.org/officeDocument/2006/relationships/commentAuthors" Target="commentAuthors.xml"/><Relationship Id="rId20" Type="http://schemas.openxmlformats.org/officeDocument/2006/relationships/slide" Target="slides/slide7.xml"/><Relationship Id="rId41"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Master" Target="slideMasters/slideMaster6.xml"/></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8914873-C460-43A6-8A7F-9F5DC4D43744}" type="doc">
      <dgm:prSet loTypeId="urn:microsoft.com/office/officeart/2005/8/layout/default" loCatId="list" qsTypeId="urn:microsoft.com/office/officeart/2005/8/quickstyle/simple1" qsCatId="simple" csTypeId="urn:microsoft.com/office/officeart/2005/8/colors/colorful4" csCatId="colorful" phldr="1"/>
      <dgm:spPr/>
      <dgm:t>
        <a:bodyPr/>
        <a:lstStyle/>
        <a:p>
          <a:endParaRPr lang="en-US"/>
        </a:p>
      </dgm:t>
    </dgm:pt>
    <dgm:pt modelId="{ACD2CAE5-6CA8-422A-A552-FA71416125D4}">
      <dgm:prSet/>
      <dgm:spPr/>
      <dgm:t>
        <a:bodyPr/>
        <a:lstStyle/>
        <a:p>
          <a:pPr rtl="0"/>
          <a:r>
            <a:rPr lang="en-US" baseline="0" dirty="0" smtClean="0"/>
            <a:t>Visual Studio</a:t>
          </a:r>
          <a:endParaRPr lang="en-US" dirty="0"/>
        </a:p>
      </dgm:t>
    </dgm:pt>
    <dgm:pt modelId="{1CCBF95C-50B4-4AE2-BF6C-988A97E3766F}" type="parTrans" cxnId="{0E487D11-6FF8-4D31-9674-E34AEC0327EA}">
      <dgm:prSet/>
      <dgm:spPr/>
      <dgm:t>
        <a:bodyPr/>
        <a:lstStyle/>
        <a:p>
          <a:endParaRPr lang="en-US"/>
        </a:p>
      </dgm:t>
    </dgm:pt>
    <dgm:pt modelId="{0EE29A21-DDDC-40E2-8756-7355AC783842}" type="sibTrans" cxnId="{0E487D11-6FF8-4D31-9674-E34AEC0327EA}">
      <dgm:prSet/>
      <dgm:spPr/>
      <dgm:t>
        <a:bodyPr/>
        <a:lstStyle/>
        <a:p>
          <a:endParaRPr lang="en-US"/>
        </a:p>
      </dgm:t>
    </dgm:pt>
    <dgm:pt modelId="{2E47A735-2E54-47D4-8D7B-43DAE317DE22}">
      <dgm:prSet/>
      <dgm:spPr/>
      <dgm:t>
        <a:bodyPr/>
        <a:lstStyle/>
        <a:p>
          <a:pPr rtl="0"/>
          <a:r>
            <a:rPr lang="en-US" baseline="0" dirty="0" smtClean="0"/>
            <a:t>Microsoft Azure</a:t>
          </a:r>
          <a:endParaRPr lang="en-US" dirty="0"/>
        </a:p>
      </dgm:t>
    </dgm:pt>
    <dgm:pt modelId="{935CD182-5494-4B87-A87B-5C526DA1EFD0}" type="parTrans" cxnId="{75C5F2ED-7190-4282-B715-C0BBE049F4E2}">
      <dgm:prSet/>
      <dgm:spPr/>
      <dgm:t>
        <a:bodyPr/>
        <a:lstStyle/>
        <a:p>
          <a:endParaRPr lang="en-US"/>
        </a:p>
      </dgm:t>
    </dgm:pt>
    <dgm:pt modelId="{9F231788-C31F-4B60-A8BF-C2D421D63C19}" type="sibTrans" cxnId="{75C5F2ED-7190-4282-B715-C0BBE049F4E2}">
      <dgm:prSet/>
      <dgm:spPr/>
      <dgm:t>
        <a:bodyPr/>
        <a:lstStyle/>
        <a:p>
          <a:endParaRPr lang="en-US"/>
        </a:p>
      </dgm:t>
    </dgm:pt>
    <dgm:pt modelId="{17EC96CC-6899-43CC-99D8-2B5B67C93827}">
      <dgm:prSet/>
      <dgm:spPr/>
      <dgm:t>
        <a:bodyPr/>
        <a:lstStyle/>
        <a:p>
          <a:pPr rtl="0"/>
          <a:r>
            <a:rPr lang="en-US" baseline="0" dirty="0" smtClean="0"/>
            <a:t>NuGet</a:t>
          </a:r>
          <a:endParaRPr lang="en-US" dirty="0"/>
        </a:p>
      </dgm:t>
    </dgm:pt>
    <dgm:pt modelId="{19BEF542-9A55-4227-958B-7672C8A3F132}" type="parTrans" cxnId="{C49FD9FD-EB55-478E-9BF8-7A33842FBAC1}">
      <dgm:prSet/>
      <dgm:spPr/>
      <dgm:t>
        <a:bodyPr/>
        <a:lstStyle/>
        <a:p>
          <a:endParaRPr lang="en-US"/>
        </a:p>
      </dgm:t>
    </dgm:pt>
    <dgm:pt modelId="{1108C22D-D867-484A-A5AB-C27F9AE80D39}" type="sibTrans" cxnId="{C49FD9FD-EB55-478E-9BF8-7A33842FBAC1}">
      <dgm:prSet/>
      <dgm:spPr/>
      <dgm:t>
        <a:bodyPr/>
        <a:lstStyle/>
        <a:p>
          <a:endParaRPr lang="en-US"/>
        </a:p>
      </dgm:t>
    </dgm:pt>
    <dgm:pt modelId="{BFC0E547-38ED-4BF5-BBFB-41676C651BA4}">
      <dgm:prSet/>
      <dgm:spPr/>
      <dgm:t>
        <a:bodyPr/>
        <a:lstStyle/>
        <a:p>
          <a:pPr rtl="0"/>
          <a:r>
            <a:rPr lang="en-US" dirty="0" smtClean="0"/>
            <a:t>ASP.NET</a:t>
          </a:r>
          <a:endParaRPr lang="en-US" dirty="0"/>
        </a:p>
      </dgm:t>
    </dgm:pt>
    <dgm:pt modelId="{E3527B9A-8B18-4A98-921F-1E462ED07972}" type="parTrans" cxnId="{709C3368-009F-4231-A3CE-749F9BB189CC}">
      <dgm:prSet/>
      <dgm:spPr/>
      <dgm:t>
        <a:bodyPr/>
        <a:lstStyle/>
        <a:p>
          <a:endParaRPr lang="en-US"/>
        </a:p>
      </dgm:t>
    </dgm:pt>
    <dgm:pt modelId="{E2E33C33-F5A2-45C5-AF56-0BB04A49ABE7}" type="sibTrans" cxnId="{709C3368-009F-4231-A3CE-749F9BB189CC}">
      <dgm:prSet/>
      <dgm:spPr/>
      <dgm:t>
        <a:bodyPr/>
        <a:lstStyle/>
        <a:p>
          <a:endParaRPr lang="en-US"/>
        </a:p>
      </dgm:t>
    </dgm:pt>
    <dgm:pt modelId="{17397D43-AE20-4DE6-BB81-F05A7B561DB3}" type="pres">
      <dgm:prSet presAssocID="{48914873-C460-43A6-8A7F-9F5DC4D43744}" presName="diagram" presStyleCnt="0">
        <dgm:presLayoutVars>
          <dgm:dir/>
          <dgm:resizeHandles val="exact"/>
        </dgm:presLayoutVars>
      </dgm:prSet>
      <dgm:spPr/>
      <dgm:t>
        <a:bodyPr/>
        <a:lstStyle/>
        <a:p>
          <a:endParaRPr lang="en-US"/>
        </a:p>
      </dgm:t>
    </dgm:pt>
    <dgm:pt modelId="{81B22F2D-5B8A-447B-B1AF-78E703F0FBA8}" type="pres">
      <dgm:prSet presAssocID="{ACD2CAE5-6CA8-422A-A552-FA71416125D4}" presName="node" presStyleLbl="node1" presStyleIdx="0" presStyleCnt="4">
        <dgm:presLayoutVars>
          <dgm:bulletEnabled val="1"/>
        </dgm:presLayoutVars>
      </dgm:prSet>
      <dgm:spPr/>
      <dgm:t>
        <a:bodyPr/>
        <a:lstStyle/>
        <a:p>
          <a:endParaRPr lang="en-US"/>
        </a:p>
      </dgm:t>
    </dgm:pt>
    <dgm:pt modelId="{06199EA7-9AD7-47F3-B47F-9C74788B88C1}" type="pres">
      <dgm:prSet presAssocID="{0EE29A21-DDDC-40E2-8756-7355AC783842}" presName="sibTrans" presStyleCnt="0"/>
      <dgm:spPr/>
    </dgm:pt>
    <dgm:pt modelId="{BFD6C2D9-8EAF-4814-9068-92EC26CD3430}" type="pres">
      <dgm:prSet presAssocID="{17EC96CC-6899-43CC-99D8-2B5B67C93827}" presName="node" presStyleLbl="node1" presStyleIdx="1" presStyleCnt="4">
        <dgm:presLayoutVars>
          <dgm:bulletEnabled val="1"/>
        </dgm:presLayoutVars>
      </dgm:prSet>
      <dgm:spPr/>
      <dgm:t>
        <a:bodyPr/>
        <a:lstStyle/>
        <a:p>
          <a:endParaRPr lang="en-US"/>
        </a:p>
      </dgm:t>
    </dgm:pt>
    <dgm:pt modelId="{EC02AEF8-BB51-41CC-AC54-784DB938A98C}" type="pres">
      <dgm:prSet presAssocID="{1108C22D-D867-484A-A5AB-C27F9AE80D39}" presName="sibTrans" presStyleCnt="0"/>
      <dgm:spPr/>
    </dgm:pt>
    <dgm:pt modelId="{C12961E1-1B5A-4A16-B7D5-F0E2A81007BC}" type="pres">
      <dgm:prSet presAssocID="{BFC0E547-38ED-4BF5-BBFB-41676C651BA4}" presName="node" presStyleLbl="node1" presStyleIdx="2" presStyleCnt="4">
        <dgm:presLayoutVars>
          <dgm:bulletEnabled val="1"/>
        </dgm:presLayoutVars>
      </dgm:prSet>
      <dgm:spPr/>
      <dgm:t>
        <a:bodyPr/>
        <a:lstStyle/>
        <a:p>
          <a:endParaRPr lang="en-US"/>
        </a:p>
      </dgm:t>
    </dgm:pt>
    <dgm:pt modelId="{C30E35A3-FC57-42FA-B43B-70825F5A7012}" type="pres">
      <dgm:prSet presAssocID="{E2E33C33-F5A2-45C5-AF56-0BB04A49ABE7}" presName="sibTrans" presStyleCnt="0"/>
      <dgm:spPr/>
    </dgm:pt>
    <dgm:pt modelId="{5222C5B1-7198-4817-8170-EA15671F32D9}" type="pres">
      <dgm:prSet presAssocID="{2E47A735-2E54-47D4-8D7B-43DAE317DE22}" presName="node" presStyleLbl="node1" presStyleIdx="3" presStyleCnt="4">
        <dgm:presLayoutVars>
          <dgm:bulletEnabled val="1"/>
        </dgm:presLayoutVars>
      </dgm:prSet>
      <dgm:spPr/>
      <dgm:t>
        <a:bodyPr/>
        <a:lstStyle/>
        <a:p>
          <a:endParaRPr lang="en-US"/>
        </a:p>
      </dgm:t>
    </dgm:pt>
  </dgm:ptLst>
  <dgm:cxnLst>
    <dgm:cxn modelId="{EC6E1314-C6B1-42B6-937D-736F8A40C2C5}" type="presOf" srcId="{ACD2CAE5-6CA8-422A-A552-FA71416125D4}" destId="{81B22F2D-5B8A-447B-B1AF-78E703F0FBA8}" srcOrd="0" destOrd="0" presId="urn:microsoft.com/office/officeart/2005/8/layout/default"/>
    <dgm:cxn modelId="{8DAA4B2C-19A8-4E6F-8AD4-161C1F3F09C8}" type="presOf" srcId="{2E47A735-2E54-47D4-8D7B-43DAE317DE22}" destId="{5222C5B1-7198-4817-8170-EA15671F32D9}" srcOrd="0" destOrd="0" presId="urn:microsoft.com/office/officeart/2005/8/layout/default"/>
    <dgm:cxn modelId="{0F5E5F46-AF72-4A2A-B1BD-CA2ABB3EE99B}" type="presOf" srcId="{BFC0E547-38ED-4BF5-BBFB-41676C651BA4}" destId="{C12961E1-1B5A-4A16-B7D5-F0E2A81007BC}" srcOrd="0" destOrd="0" presId="urn:microsoft.com/office/officeart/2005/8/layout/default"/>
    <dgm:cxn modelId="{709C3368-009F-4231-A3CE-749F9BB189CC}" srcId="{48914873-C460-43A6-8A7F-9F5DC4D43744}" destId="{BFC0E547-38ED-4BF5-BBFB-41676C651BA4}" srcOrd="2" destOrd="0" parTransId="{E3527B9A-8B18-4A98-921F-1E462ED07972}" sibTransId="{E2E33C33-F5A2-45C5-AF56-0BB04A49ABE7}"/>
    <dgm:cxn modelId="{C49FD9FD-EB55-478E-9BF8-7A33842FBAC1}" srcId="{48914873-C460-43A6-8A7F-9F5DC4D43744}" destId="{17EC96CC-6899-43CC-99D8-2B5B67C93827}" srcOrd="1" destOrd="0" parTransId="{19BEF542-9A55-4227-958B-7672C8A3F132}" sibTransId="{1108C22D-D867-484A-A5AB-C27F9AE80D39}"/>
    <dgm:cxn modelId="{8BB866E2-DF92-422B-8A71-8F6615714379}" type="presOf" srcId="{48914873-C460-43A6-8A7F-9F5DC4D43744}" destId="{17397D43-AE20-4DE6-BB81-F05A7B561DB3}" srcOrd="0" destOrd="0" presId="urn:microsoft.com/office/officeart/2005/8/layout/default"/>
    <dgm:cxn modelId="{99A7BCC1-FF22-48D5-89A7-E69CB9FF575D}" type="presOf" srcId="{17EC96CC-6899-43CC-99D8-2B5B67C93827}" destId="{BFD6C2D9-8EAF-4814-9068-92EC26CD3430}" srcOrd="0" destOrd="0" presId="urn:microsoft.com/office/officeart/2005/8/layout/default"/>
    <dgm:cxn modelId="{0E487D11-6FF8-4D31-9674-E34AEC0327EA}" srcId="{48914873-C460-43A6-8A7F-9F5DC4D43744}" destId="{ACD2CAE5-6CA8-422A-A552-FA71416125D4}" srcOrd="0" destOrd="0" parTransId="{1CCBF95C-50B4-4AE2-BF6C-988A97E3766F}" sibTransId="{0EE29A21-DDDC-40E2-8756-7355AC783842}"/>
    <dgm:cxn modelId="{75C5F2ED-7190-4282-B715-C0BBE049F4E2}" srcId="{48914873-C460-43A6-8A7F-9F5DC4D43744}" destId="{2E47A735-2E54-47D4-8D7B-43DAE317DE22}" srcOrd="3" destOrd="0" parTransId="{935CD182-5494-4B87-A87B-5C526DA1EFD0}" sibTransId="{9F231788-C31F-4B60-A8BF-C2D421D63C19}"/>
    <dgm:cxn modelId="{8D08C8B4-C422-4686-95E4-8F0D061232C2}" type="presParOf" srcId="{17397D43-AE20-4DE6-BB81-F05A7B561DB3}" destId="{81B22F2D-5B8A-447B-B1AF-78E703F0FBA8}" srcOrd="0" destOrd="0" presId="urn:microsoft.com/office/officeart/2005/8/layout/default"/>
    <dgm:cxn modelId="{A59C295F-E94F-4C52-8A07-9202DB826E43}" type="presParOf" srcId="{17397D43-AE20-4DE6-BB81-F05A7B561DB3}" destId="{06199EA7-9AD7-47F3-B47F-9C74788B88C1}" srcOrd="1" destOrd="0" presId="urn:microsoft.com/office/officeart/2005/8/layout/default"/>
    <dgm:cxn modelId="{A1A09804-D33D-4C6A-B3BA-F8E2BFCAB927}" type="presParOf" srcId="{17397D43-AE20-4DE6-BB81-F05A7B561DB3}" destId="{BFD6C2D9-8EAF-4814-9068-92EC26CD3430}" srcOrd="2" destOrd="0" presId="urn:microsoft.com/office/officeart/2005/8/layout/default"/>
    <dgm:cxn modelId="{0A5D7E61-8F1B-40C7-97B6-5FA892386A18}" type="presParOf" srcId="{17397D43-AE20-4DE6-BB81-F05A7B561DB3}" destId="{EC02AEF8-BB51-41CC-AC54-784DB938A98C}" srcOrd="3" destOrd="0" presId="urn:microsoft.com/office/officeart/2005/8/layout/default"/>
    <dgm:cxn modelId="{37D50A5F-F175-4299-A54E-4282A938583E}" type="presParOf" srcId="{17397D43-AE20-4DE6-BB81-F05A7B561DB3}" destId="{C12961E1-1B5A-4A16-B7D5-F0E2A81007BC}" srcOrd="4" destOrd="0" presId="urn:microsoft.com/office/officeart/2005/8/layout/default"/>
    <dgm:cxn modelId="{B284CCFB-DBF3-42F4-9AB0-41AEA40F9514}" type="presParOf" srcId="{17397D43-AE20-4DE6-BB81-F05A7B561DB3}" destId="{C30E35A3-FC57-42FA-B43B-70825F5A7012}" srcOrd="5" destOrd="0" presId="urn:microsoft.com/office/officeart/2005/8/layout/default"/>
    <dgm:cxn modelId="{3A50FCE7-5FDA-442D-84B0-B1AE6533F108}" type="presParOf" srcId="{17397D43-AE20-4DE6-BB81-F05A7B561DB3}" destId="{5222C5B1-7198-4817-8170-EA15671F32D9}" srcOrd="6" destOrd="0" presId="urn:microsoft.com/office/officeart/2005/8/layout/defaul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8914873-C460-43A6-8A7F-9F5DC4D43744}"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US"/>
        </a:p>
      </dgm:t>
    </dgm:pt>
    <dgm:pt modelId="{2A698087-0C77-46BC-BEE3-9DD62B31079B}">
      <dgm:prSet custT="1"/>
      <dgm:spPr/>
      <dgm:t>
        <a:bodyPr/>
        <a:lstStyle/>
        <a:p>
          <a:r>
            <a:rPr lang="en-US" sz="1800" dirty="0" smtClean="0"/>
            <a:t>Introduction to ASP.NET and Visual Studio 2013 Web Tooling</a:t>
          </a:r>
          <a:endParaRPr lang="en-US" sz="1800" dirty="0"/>
        </a:p>
      </dgm:t>
    </dgm:pt>
    <dgm:pt modelId="{545886D5-ECF3-47AB-A738-82363A11B743}" type="parTrans" cxnId="{9732441B-1070-4844-8B23-1F2A5EDFD7DA}">
      <dgm:prSet/>
      <dgm:spPr/>
      <dgm:t>
        <a:bodyPr/>
        <a:lstStyle/>
        <a:p>
          <a:endParaRPr lang="en-US" sz="4000"/>
        </a:p>
      </dgm:t>
    </dgm:pt>
    <dgm:pt modelId="{DF51E2A6-ABF0-49DE-8ADB-388659769540}" type="sibTrans" cxnId="{9732441B-1070-4844-8B23-1F2A5EDFD7DA}">
      <dgm:prSet/>
      <dgm:spPr/>
      <dgm:t>
        <a:bodyPr/>
        <a:lstStyle/>
        <a:p>
          <a:endParaRPr lang="en-US" sz="4000"/>
        </a:p>
      </dgm:t>
    </dgm:pt>
    <dgm:pt modelId="{78E86AF5-BDE7-40A2-BB48-3781EBA8B21E}">
      <dgm:prSet custT="1"/>
      <dgm:spPr/>
      <dgm:t>
        <a:bodyPr/>
        <a:lstStyle/>
        <a:p>
          <a:r>
            <a:rPr lang="en-US" sz="1800" dirty="0" smtClean="0"/>
            <a:t>Building Web Applications using the latest ASP.NET technologies</a:t>
          </a:r>
        </a:p>
      </dgm:t>
    </dgm:pt>
    <dgm:pt modelId="{DBC56DE7-C1BD-405F-AD7B-42A3DC652B9D}" type="parTrans" cxnId="{06EA80B0-E8C3-4C03-A0DB-C92B8A74D9D4}">
      <dgm:prSet/>
      <dgm:spPr/>
      <dgm:t>
        <a:bodyPr/>
        <a:lstStyle/>
        <a:p>
          <a:endParaRPr lang="en-US" sz="4000"/>
        </a:p>
      </dgm:t>
    </dgm:pt>
    <dgm:pt modelId="{185BFB16-8A08-4594-A5EB-21003F37877A}" type="sibTrans" cxnId="{06EA80B0-E8C3-4C03-A0DB-C92B8A74D9D4}">
      <dgm:prSet/>
      <dgm:spPr/>
      <dgm:t>
        <a:bodyPr/>
        <a:lstStyle/>
        <a:p>
          <a:endParaRPr lang="en-US" sz="4000"/>
        </a:p>
      </dgm:t>
    </dgm:pt>
    <dgm:pt modelId="{C21281DC-F931-4E9C-942D-AD3EB61A6EA2}">
      <dgm:prSet custT="1"/>
      <dgm:spPr/>
      <dgm:t>
        <a:bodyPr/>
        <a:lstStyle/>
        <a:p>
          <a:r>
            <a:rPr lang="en-US" sz="1800" dirty="0" smtClean="0"/>
            <a:t>Building web front ends for both desktop and mobile using the latest web standards</a:t>
          </a:r>
        </a:p>
      </dgm:t>
    </dgm:pt>
    <dgm:pt modelId="{CE76D537-E9A7-42C7-A80C-3D5851E6C500}" type="parTrans" cxnId="{F6674D8B-17C7-44AD-9FE9-263237AFB7C8}">
      <dgm:prSet/>
      <dgm:spPr/>
      <dgm:t>
        <a:bodyPr/>
        <a:lstStyle/>
        <a:p>
          <a:endParaRPr lang="en-US" sz="4000"/>
        </a:p>
      </dgm:t>
    </dgm:pt>
    <dgm:pt modelId="{9893ECAB-749E-4545-8A16-72B6B438B424}" type="sibTrans" cxnId="{F6674D8B-17C7-44AD-9FE9-263237AFB7C8}">
      <dgm:prSet/>
      <dgm:spPr/>
      <dgm:t>
        <a:bodyPr/>
        <a:lstStyle/>
        <a:p>
          <a:endParaRPr lang="en-US" sz="4000"/>
        </a:p>
      </dgm:t>
    </dgm:pt>
    <dgm:pt modelId="{68987326-02A7-40EE-8530-CA56E5E2ED4A}">
      <dgm:prSet custT="1"/>
      <dgm:spPr/>
      <dgm:t>
        <a:bodyPr/>
        <a:lstStyle/>
        <a:p>
          <a:r>
            <a:rPr lang="en-US" sz="1800" dirty="0" smtClean="0"/>
            <a:t>API Services for both web and devices</a:t>
          </a:r>
        </a:p>
      </dgm:t>
    </dgm:pt>
    <dgm:pt modelId="{56BA7FF6-9776-4C51-90F5-9AA768DE0298}" type="parTrans" cxnId="{8EA4E683-0AF0-4FB9-B52A-4DD323BB8D99}">
      <dgm:prSet/>
      <dgm:spPr/>
      <dgm:t>
        <a:bodyPr/>
        <a:lstStyle/>
        <a:p>
          <a:endParaRPr lang="en-US" sz="4000"/>
        </a:p>
      </dgm:t>
    </dgm:pt>
    <dgm:pt modelId="{5C8DD0D5-01BB-48A2-9FE5-8F8131767B95}" type="sibTrans" cxnId="{8EA4E683-0AF0-4FB9-B52A-4DD323BB8D99}">
      <dgm:prSet/>
      <dgm:spPr/>
      <dgm:t>
        <a:bodyPr/>
        <a:lstStyle/>
        <a:p>
          <a:endParaRPr lang="en-US" sz="4000"/>
        </a:p>
      </dgm:t>
    </dgm:pt>
    <dgm:pt modelId="{312DE6B4-F0D4-4BC3-A484-5E27BC83857C}">
      <dgm:prSet custT="1"/>
      <dgm:spPr/>
      <dgm:t>
        <a:bodyPr/>
        <a:lstStyle/>
        <a:p>
          <a:r>
            <a:rPr lang="en-US" sz="1800" dirty="0" smtClean="0"/>
            <a:t>Running, improving and maintaining a site in the real world</a:t>
          </a:r>
        </a:p>
      </dgm:t>
    </dgm:pt>
    <dgm:pt modelId="{1EE57FA4-84BD-4211-895C-96AD4EADAFFD}" type="parTrans" cxnId="{B7E08669-60B2-4B2D-9D13-99506069B54A}">
      <dgm:prSet/>
      <dgm:spPr/>
      <dgm:t>
        <a:bodyPr/>
        <a:lstStyle/>
        <a:p>
          <a:endParaRPr lang="en-US" sz="4000"/>
        </a:p>
      </dgm:t>
    </dgm:pt>
    <dgm:pt modelId="{C8EDAA7C-A942-4EE9-85AC-D63CFA73981F}" type="sibTrans" cxnId="{B7E08669-60B2-4B2D-9D13-99506069B54A}">
      <dgm:prSet/>
      <dgm:spPr/>
      <dgm:t>
        <a:bodyPr/>
        <a:lstStyle/>
        <a:p>
          <a:endParaRPr lang="en-US" sz="4000"/>
        </a:p>
      </dgm:t>
    </dgm:pt>
    <dgm:pt modelId="{86A20244-5C10-4D99-A135-EE1FC94007AD}">
      <dgm:prSet custT="1"/>
      <dgm:spPr/>
      <dgm:t>
        <a:bodyPr/>
        <a:lstStyle/>
        <a:p>
          <a:r>
            <a:rPr lang="en-US" sz="1800" dirty="0" smtClean="0"/>
            <a:t>Real-time Communications with SignalR</a:t>
          </a:r>
        </a:p>
      </dgm:t>
    </dgm:pt>
    <dgm:pt modelId="{FE14AF2E-79F5-45B1-95EB-BBC061ED2848}" type="parTrans" cxnId="{AF849700-E68A-447A-B4CD-C55696CF082A}">
      <dgm:prSet/>
      <dgm:spPr/>
      <dgm:t>
        <a:bodyPr/>
        <a:lstStyle/>
        <a:p>
          <a:endParaRPr lang="en-US" sz="4000"/>
        </a:p>
      </dgm:t>
    </dgm:pt>
    <dgm:pt modelId="{2F9B0FED-66DD-4DA5-B56E-BF19210A7B32}" type="sibTrans" cxnId="{AF849700-E68A-447A-B4CD-C55696CF082A}">
      <dgm:prSet/>
      <dgm:spPr/>
      <dgm:t>
        <a:bodyPr/>
        <a:lstStyle/>
        <a:p>
          <a:endParaRPr lang="en-US" sz="4000"/>
        </a:p>
      </dgm:t>
    </dgm:pt>
    <dgm:pt modelId="{3B73ACC1-496C-40F5-B241-D7E8E221BFF7}" type="pres">
      <dgm:prSet presAssocID="{48914873-C460-43A6-8A7F-9F5DC4D43744}" presName="Name0" presStyleCnt="0">
        <dgm:presLayoutVars>
          <dgm:chMax val="7"/>
          <dgm:chPref val="7"/>
          <dgm:dir/>
        </dgm:presLayoutVars>
      </dgm:prSet>
      <dgm:spPr/>
      <dgm:t>
        <a:bodyPr/>
        <a:lstStyle/>
        <a:p>
          <a:endParaRPr lang="en-US"/>
        </a:p>
      </dgm:t>
    </dgm:pt>
    <dgm:pt modelId="{176C12DF-C866-46CE-B755-E0FD9BB684D3}" type="pres">
      <dgm:prSet presAssocID="{48914873-C460-43A6-8A7F-9F5DC4D43744}" presName="Name1" presStyleCnt="0"/>
      <dgm:spPr/>
      <dgm:t>
        <a:bodyPr/>
        <a:lstStyle/>
        <a:p>
          <a:endParaRPr lang="en-US"/>
        </a:p>
      </dgm:t>
    </dgm:pt>
    <dgm:pt modelId="{FABF9950-43BA-4F8E-8D7D-4C0B1CA90765}" type="pres">
      <dgm:prSet presAssocID="{48914873-C460-43A6-8A7F-9F5DC4D43744}" presName="cycle" presStyleCnt="0"/>
      <dgm:spPr/>
      <dgm:t>
        <a:bodyPr/>
        <a:lstStyle/>
        <a:p>
          <a:endParaRPr lang="en-US"/>
        </a:p>
      </dgm:t>
    </dgm:pt>
    <dgm:pt modelId="{A82FF449-D38B-45D7-9B32-0E93451CA53E}" type="pres">
      <dgm:prSet presAssocID="{48914873-C460-43A6-8A7F-9F5DC4D43744}" presName="srcNode" presStyleLbl="node1" presStyleIdx="0" presStyleCnt="6"/>
      <dgm:spPr/>
      <dgm:t>
        <a:bodyPr/>
        <a:lstStyle/>
        <a:p>
          <a:endParaRPr lang="en-US"/>
        </a:p>
      </dgm:t>
    </dgm:pt>
    <dgm:pt modelId="{C88AC33A-9E7B-48FE-AA69-CF0915BA28B4}" type="pres">
      <dgm:prSet presAssocID="{48914873-C460-43A6-8A7F-9F5DC4D43744}" presName="conn" presStyleLbl="parChTrans1D2" presStyleIdx="0" presStyleCnt="1"/>
      <dgm:spPr/>
      <dgm:t>
        <a:bodyPr/>
        <a:lstStyle/>
        <a:p>
          <a:endParaRPr lang="en-US"/>
        </a:p>
      </dgm:t>
    </dgm:pt>
    <dgm:pt modelId="{8CA4C0E1-81F8-4CF3-9F9F-8F74AB1DFFA6}" type="pres">
      <dgm:prSet presAssocID="{48914873-C460-43A6-8A7F-9F5DC4D43744}" presName="extraNode" presStyleLbl="node1" presStyleIdx="0" presStyleCnt="6"/>
      <dgm:spPr/>
      <dgm:t>
        <a:bodyPr/>
        <a:lstStyle/>
        <a:p>
          <a:endParaRPr lang="en-US"/>
        </a:p>
      </dgm:t>
    </dgm:pt>
    <dgm:pt modelId="{A169A3DF-3482-4DB4-A369-65C9EACA0A7B}" type="pres">
      <dgm:prSet presAssocID="{48914873-C460-43A6-8A7F-9F5DC4D43744}" presName="dstNode" presStyleLbl="node1" presStyleIdx="0" presStyleCnt="6"/>
      <dgm:spPr/>
      <dgm:t>
        <a:bodyPr/>
        <a:lstStyle/>
        <a:p>
          <a:endParaRPr lang="en-US"/>
        </a:p>
      </dgm:t>
    </dgm:pt>
    <dgm:pt modelId="{458817C7-6BEC-45B3-895F-78F93D5B61B1}" type="pres">
      <dgm:prSet presAssocID="{2A698087-0C77-46BC-BEE3-9DD62B31079B}" presName="text_1" presStyleLbl="node1" presStyleIdx="0" presStyleCnt="6">
        <dgm:presLayoutVars>
          <dgm:bulletEnabled val="1"/>
        </dgm:presLayoutVars>
      </dgm:prSet>
      <dgm:spPr/>
      <dgm:t>
        <a:bodyPr/>
        <a:lstStyle/>
        <a:p>
          <a:endParaRPr lang="en-US"/>
        </a:p>
      </dgm:t>
    </dgm:pt>
    <dgm:pt modelId="{4CF5327E-7ADA-4CC4-AD60-4CEC17A9BD9F}" type="pres">
      <dgm:prSet presAssocID="{2A698087-0C77-46BC-BEE3-9DD62B31079B}" presName="accent_1" presStyleCnt="0"/>
      <dgm:spPr/>
      <dgm:t>
        <a:bodyPr/>
        <a:lstStyle/>
        <a:p>
          <a:endParaRPr lang="en-US"/>
        </a:p>
      </dgm:t>
    </dgm:pt>
    <dgm:pt modelId="{C17F0E81-FCDB-4D98-9E05-3DD956F33DB3}" type="pres">
      <dgm:prSet presAssocID="{2A698087-0C77-46BC-BEE3-9DD62B31079B}" presName="accentRepeatNode" presStyleLbl="solidFgAcc1" presStyleIdx="0" presStyleCnt="6"/>
      <dgm:spPr/>
      <dgm:t>
        <a:bodyPr/>
        <a:lstStyle/>
        <a:p>
          <a:endParaRPr lang="en-US"/>
        </a:p>
      </dgm:t>
    </dgm:pt>
    <dgm:pt modelId="{B710CF74-13DC-491D-8AA7-EE713AB0A121}" type="pres">
      <dgm:prSet presAssocID="{78E86AF5-BDE7-40A2-BB48-3781EBA8B21E}" presName="text_2" presStyleLbl="node1" presStyleIdx="1" presStyleCnt="6">
        <dgm:presLayoutVars>
          <dgm:bulletEnabled val="1"/>
        </dgm:presLayoutVars>
      </dgm:prSet>
      <dgm:spPr/>
      <dgm:t>
        <a:bodyPr/>
        <a:lstStyle/>
        <a:p>
          <a:endParaRPr lang="en-US"/>
        </a:p>
      </dgm:t>
    </dgm:pt>
    <dgm:pt modelId="{597811AA-61D6-4E7B-8D2E-77955D747DB3}" type="pres">
      <dgm:prSet presAssocID="{78E86AF5-BDE7-40A2-BB48-3781EBA8B21E}" presName="accent_2" presStyleCnt="0"/>
      <dgm:spPr/>
      <dgm:t>
        <a:bodyPr/>
        <a:lstStyle/>
        <a:p>
          <a:endParaRPr lang="en-US"/>
        </a:p>
      </dgm:t>
    </dgm:pt>
    <dgm:pt modelId="{E359BF74-4EAA-4A84-851E-79427ACA3040}" type="pres">
      <dgm:prSet presAssocID="{78E86AF5-BDE7-40A2-BB48-3781EBA8B21E}" presName="accentRepeatNode" presStyleLbl="solidFgAcc1" presStyleIdx="1" presStyleCnt="6"/>
      <dgm:spPr/>
      <dgm:t>
        <a:bodyPr/>
        <a:lstStyle/>
        <a:p>
          <a:endParaRPr lang="en-US"/>
        </a:p>
      </dgm:t>
    </dgm:pt>
    <dgm:pt modelId="{F4DCD2E3-C30A-4106-8870-66D02E4ED2D8}" type="pres">
      <dgm:prSet presAssocID="{C21281DC-F931-4E9C-942D-AD3EB61A6EA2}" presName="text_3" presStyleLbl="node1" presStyleIdx="2" presStyleCnt="6">
        <dgm:presLayoutVars>
          <dgm:bulletEnabled val="1"/>
        </dgm:presLayoutVars>
      </dgm:prSet>
      <dgm:spPr/>
      <dgm:t>
        <a:bodyPr/>
        <a:lstStyle/>
        <a:p>
          <a:endParaRPr lang="en-US"/>
        </a:p>
      </dgm:t>
    </dgm:pt>
    <dgm:pt modelId="{03423D67-10DD-493A-B3D4-FAB412D14189}" type="pres">
      <dgm:prSet presAssocID="{C21281DC-F931-4E9C-942D-AD3EB61A6EA2}" presName="accent_3" presStyleCnt="0"/>
      <dgm:spPr/>
      <dgm:t>
        <a:bodyPr/>
        <a:lstStyle/>
        <a:p>
          <a:endParaRPr lang="en-US"/>
        </a:p>
      </dgm:t>
    </dgm:pt>
    <dgm:pt modelId="{CCABAEA6-84A7-43B2-AE3E-AA77E44737BE}" type="pres">
      <dgm:prSet presAssocID="{C21281DC-F931-4E9C-942D-AD3EB61A6EA2}" presName="accentRepeatNode" presStyleLbl="solidFgAcc1" presStyleIdx="2" presStyleCnt="6"/>
      <dgm:spPr/>
      <dgm:t>
        <a:bodyPr/>
        <a:lstStyle/>
        <a:p>
          <a:endParaRPr lang="en-US"/>
        </a:p>
      </dgm:t>
    </dgm:pt>
    <dgm:pt modelId="{C6D19E84-6DD9-43A3-921E-AC3C76D4EF46}" type="pres">
      <dgm:prSet presAssocID="{68987326-02A7-40EE-8530-CA56E5E2ED4A}" presName="text_4" presStyleLbl="node1" presStyleIdx="3" presStyleCnt="6">
        <dgm:presLayoutVars>
          <dgm:bulletEnabled val="1"/>
        </dgm:presLayoutVars>
      </dgm:prSet>
      <dgm:spPr/>
      <dgm:t>
        <a:bodyPr/>
        <a:lstStyle/>
        <a:p>
          <a:endParaRPr lang="en-US"/>
        </a:p>
      </dgm:t>
    </dgm:pt>
    <dgm:pt modelId="{C6B2E0BF-57C1-44DB-988E-12F84713BA6A}" type="pres">
      <dgm:prSet presAssocID="{68987326-02A7-40EE-8530-CA56E5E2ED4A}" presName="accent_4" presStyleCnt="0"/>
      <dgm:spPr/>
      <dgm:t>
        <a:bodyPr/>
        <a:lstStyle/>
        <a:p>
          <a:endParaRPr lang="en-US"/>
        </a:p>
      </dgm:t>
    </dgm:pt>
    <dgm:pt modelId="{D2B54007-1114-44EF-8EEA-3E6760D3169D}" type="pres">
      <dgm:prSet presAssocID="{68987326-02A7-40EE-8530-CA56E5E2ED4A}" presName="accentRepeatNode" presStyleLbl="solidFgAcc1" presStyleIdx="3" presStyleCnt="6"/>
      <dgm:spPr/>
      <dgm:t>
        <a:bodyPr/>
        <a:lstStyle/>
        <a:p>
          <a:endParaRPr lang="en-US"/>
        </a:p>
      </dgm:t>
    </dgm:pt>
    <dgm:pt modelId="{537CCD8C-EC29-4A94-81A7-0B4E010ADBB1}" type="pres">
      <dgm:prSet presAssocID="{312DE6B4-F0D4-4BC3-A484-5E27BC83857C}" presName="text_5" presStyleLbl="node1" presStyleIdx="4" presStyleCnt="6">
        <dgm:presLayoutVars>
          <dgm:bulletEnabled val="1"/>
        </dgm:presLayoutVars>
      </dgm:prSet>
      <dgm:spPr/>
      <dgm:t>
        <a:bodyPr/>
        <a:lstStyle/>
        <a:p>
          <a:endParaRPr lang="en-US"/>
        </a:p>
      </dgm:t>
    </dgm:pt>
    <dgm:pt modelId="{2775DD63-EA6D-4F28-A237-177AEDBED3BA}" type="pres">
      <dgm:prSet presAssocID="{312DE6B4-F0D4-4BC3-A484-5E27BC83857C}" presName="accent_5" presStyleCnt="0"/>
      <dgm:spPr/>
      <dgm:t>
        <a:bodyPr/>
        <a:lstStyle/>
        <a:p>
          <a:endParaRPr lang="en-US"/>
        </a:p>
      </dgm:t>
    </dgm:pt>
    <dgm:pt modelId="{9DACB2D5-EADA-42FB-807E-695C820FD52F}" type="pres">
      <dgm:prSet presAssocID="{312DE6B4-F0D4-4BC3-A484-5E27BC83857C}" presName="accentRepeatNode" presStyleLbl="solidFgAcc1" presStyleIdx="4" presStyleCnt="6"/>
      <dgm:spPr/>
      <dgm:t>
        <a:bodyPr/>
        <a:lstStyle/>
        <a:p>
          <a:endParaRPr lang="en-US"/>
        </a:p>
      </dgm:t>
    </dgm:pt>
    <dgm:pt modelId="{3CDC6EAF-654A-40F3-B5C2-E5916E974EC3}" type="pres">
      <dgm:prSet presAssocID="{86A20244-5C10-4D99-A135-EE1FC94007AD}" presName="text_6" presStyleLbl="node1" presStyleIdx="5" presStyleCnt="6">
        <dgm:presLayoutVars>
          <dgm:bulletEnabled val="1"/>
        </dgm:presLayoutVars>
      </dgm:prSet>
      <dgm:spPr/>
      <dgm:t>
        <a:bodyPr/>
        <a:lstStyle/>
        <a:p>
          <a:endParaRPr lang="en-US"/>
        </a:p>
      </dgm:t>
    </dgm:pt>
    <dgm:pt modelId="{21C48A64-174B-48FC-BB5E-A8F8A2730864}" type="pres">
      <dgm:prSet presAssocID="{86A20244-5C10-4D99-A135-EE1FC94007AD}" presName="accent_6" presStyleCnt="0"/>
      <dgm:spPr/>
      <dgm:t>
        <a:bodyPr/>
        <a:lstStyle/>
        <a:p>
          <a:endParaRPr lang="en-US"/>
        </a:p>
      </dgm:t>
    </dgm:pt>
    <dgm:pt modelId="{0890763D-4DAB-412B-8174-6F5ADECA768A}" type="pres">
      <dgm:prSet presAssocID="{86A20244-5C10-4D99-A135-EE1FC94007AD}" presName="accentRepeatNode" presStyleLbl="solidFgAcc1" presStyleIdx="5" presStyleCnt="6"/>
      <dgm:spPr/>
      <dgm:t>
        <a:bodyPr/>
        <a:lstStyle/>
        <a:p>
          <a:endParaRPr lang="en-US"/>
        </a:p>
      </dgm:t>
    </dgm:pt>
  </dgm:ptLst>
  <dgm:cxnLst>
    <dgm:cxn modelId="{B7E08669-60B2-4B2D-9D13-99506069B54A}" srcId="{48914873-C460-43A6-8A7F-9F5DC4D43744}" destId="{312DE6B4-F0D4-4BC3-A484-5E27BC83857C}" srcOrd="4" destOrd="0" parTransId="{1EE57FA4-84BD-4211-895C-96AD4EADAFFD}" sibTransId="{C8EDAA7C-A942-4EE9-85AC-D63CFA73981F}"/>
    <dgm:cxn modelId="{9732441B-1070-4844-8B23-1F2A5EDFD7DA}" srcId="{48914873-C460-43A6-8A7F-9F5DC4D43744}" destId="{2A698087-0C77-46BC-BEE3-9DD62B31079B}" srcOrd="0" destOrd="0" parTransId="{545886D5-ECF3-47AB-A738-82363A11B743}" sibTransId="{DF51E2A6-ABF0-49DE-8ADB-388659769540}"/>
    <dgm:cxn modelId="{FEA2397D-E019-4BCD-B13E-9066C9B35C59}" type="presOf" srcId="{78E86AF5-BDE7-40A2-BB48-3781EBA8B21E}" destId="{B710CF74-13DC-491D-8AA7-EE713AB0A121}" srcOrd="0" destOrd="0" presId="urn:microsoft.com/office/officeart/2008/layout/VerticalCurvedList"/>
    <dgm:cxn modelId="{EFE2E911-4029-4A8B-85A0-480427BD0EAC}" type="presOf" srcId="{86A20244-5C10-4D99-A135-EE1FC94007AD}" destId="{3CDC6EAF-654A-40F3-B5C2-E5916E974EC3}" srcOrd="0" destOrd="0" presId="urn:microsoft.com/office/officeart/2008/layout/VerticalCurvedList"/>
    <dgm:cxn modelId="{2CA97F6B-D4E0-40CC-8810-F1D4C2287703}" type="presOf" srcId="{68987326-02A7-40EE-8530-CA56E5E2ED4A}" destId="{C6D19E84-6DD9-43A3-921E-AC3C76D4EF46}" srcOrd="0" destOrd="0" presId="urn:microsoft.com/office/officeart/2008/layout/VerticalCurvedList"/>
    <dgm:cxn modelId="{8EA4E683-0AF0-4FB9-B52A-4DD323BB8D99}" srcId="{48914873-C460-43A6-8A7F-9F5DC4D43744}" destId="{68987326-02A7-40EE-8530-CA56E5E2ED4A}" srcOrd="3" destOrd="0" parTransId="{56BA7FF6-9776-4C51-90F5-9AA768DE0298}" sibTransId="{5C8DD0D5-01BB-48A2-9FE5-8F8131767B95}"/>
    <dgm:cxn modelId="{F6674D8B-17C7-44AD-9FE9-263237AFB7C8}" srcId="{48914873-C460-43A6-8A7F-9F5DC4D43744}" destId="{C21281DC-F931-4E9C-942D-AD3EB61A6EA2}" srcOrd="2" destOrd="0" parTransId="{CE76D537-E9A7-42C7-A80C-3D5851E6C500}" sibTransId="{9893ECAB-749E-4545-8A16-72B6B438B424}"/>
    <dgm:cxn modelId="{888DB6B4-A8C5-4E5F-A087-7E56191666DE}" type="presOf" srcId="{48914873-C460-43A6-8A7F-9F5DC4D43744}" destId="{3B73ACC1-496C-40F5-B241-D7E8E221BFF7}" srcOrd="0" destOrd="0" presId="urn:microsoft.com/office/officeart/2008/layout/VerticalCurvedList"/>
    <dgm:cxn modelId="{C6BB5A8C-099D-45BC-B6D0-DDCA3FCB3608}" type="presOf" srcId="{2A698087-0C77-46BC-BEE3-9DD62B31079B}" destId="{458817C7-6BEC-45B3-895F-78F93D5B61B1}" srcOrd="0" destOrd="0" presId="urn:microsoft.com/office/officeart/2008/layout/VerticalCurvedList"/>
    <dgm:cxn modelId="{25E682B4-A10B-40DA-B579-73E514F52CDD}" type="presOf" srcId="{312DE6B4-F0D4-4BC3-A484-5E27BC83857C}" destId="{537CCD8C-EC29-4A94-81A7-0B4E010ADBB1}" srcOrd="0" destOrd="0" presId="urn:microsoft.com/office/officeart/2008/layout/VerticalCurvedList"/>
    <dgm:cxn modelId="{AF849700-E68A-447A-B4CD-C55696CF082A}" srcId="{48914873-C460-43A6-8A7F-9F5DC4D43744}" destId="{86A20244-5C10-4D99-A135-EE1FC94007AD}" srcOrd="5" destOrd="0" parTransId="{FE14AF2E-79F5-45B1-95EB-BBC061ED2848}" sibTransId="{2F9B0FED-66DD-4DA5-B56E-BF19210A7B32}"/>
    <dgm:cxn modelId="{06EA80B0-E8C3-4C03-A0DB-C92B8A74D9D4}" srcId="{48914873-C460-43A6-8A7F-9F5DC4D43744}" destId="{78E86AF5-BDE7-40A2-BB48-3781EBA8B21E}" srcOrd="1" destOrd="0" parTransId="{DBC56DE7-C1BD-405F-AD7B-42A3DC652B9D}" sibTransId="{185BFB16-8A08-4594-A5EB-21003F37877A}"/>
    <dgm:cxn modelId="{921A790B-CDE1-4CD3-8F6D-E7B37601A299}" type="presOf" srcId="{C21281DC-F931-4E9C-942D-AD3EB61A6EA2}" destId="{F4DCD2E3-C30A-4106-8870-66D02E4ED2D8}" srcOrd="0" destOrd="0" presId="urn:microsoft.com/office/officeart/2008/layout/VerticalCurvedList"/>
    <dgm:cxn modelId="{35A625DA-4303-45E7-84B6-D79922F67BDA}" type="presOf" srcId="{DF51E2A6-ABF0-49DE-8ADB-388659769540}" destId="{C88AC33A-9E7B-48FE-AA69-CF0915BA28B4}" srcOrd="0" destOrd="0" presId="urn:microsoft.com/office/officeart/2008/layout/VerticalCurvedList"/>
    <dgm:cxn modelId="{9AF7A7D6-0A90-4A92-87CF-272632BDF9AE}" type="presParOf" srcId="{3B73ACC1-496C-40F5-B241-D7E8E221BFF7}" destId="{176C12DF-C866-46CE-B755-E0FD9BB684D3}" srcOrd="0" destOrd="0" presId="urn:microsoft.com/office/officeart/2008/layout/VerticalCurvedList"/>
    <dgm:cxn modelId="{330BD9E1-2447-4579-AD10-56B66581CF41}" type="presParOf" srcId="{176C12DF-C866-46CE-B755-E0FD9BB684D3}" destId="{FABF9950-43BA-4F8E-8D7D-4C0B1CA90765}" srcOrd="0" destOrd="0" presId="urn:microsoft.com/office/officeart/2008/layout/VerticalCurvedList"/>
    <dgm:cxn modelId="{CDC7C3A5-9047-4F56-82EA-8C0A389DFE77}" type="presParOf" srcId="{FABF9950-43BA-4F8E-8D7D-4C0B1CA90765}" destId="{A82FF449-D38B-45D7-9B32-0E93451CA53E}" srcOrd="0" destOrd="0" presId="urn:microsoft.com/office/officeart/2008/layout/VerticalCurvedList"/>
    <dgm:cxn modelId="{258D75FA-721F-45AE-AD42-CD6C008F4B78}" type="presParOf" srcId="{FABF9950-43BA-4F8E-8D7D-4C0B1CA90765}" destId="{C88AC33A-9E7B-48FE-AA69-CF0915BA28B4}" srcOrd="1" destOrd="0" presId="urn:microsoft.com/office/officeart/2008/layout/VerticalCurvedList"/>
    <dgm:cxn modelId="{F85FD21F-36F5-462C-907D-7918DE03643D}" type="presParOf" srcId="{FABF9950-43BA-4F8E-8D7D-4C0B1CA90765}" destId="{8CA4C0E1-81F8-4CF3-9F9F-8F74AB1DFFA6}" srcOrd="2" destOrd="0" presId="urn:microsoft.com/office/officeart/2008/layout/VerticalCurvedList"/>
    <dgm:cxn modelId="{41DAD676-0E95-4140-BB3F-AD8BA3368AE6}" type="presParOf" srcId="{FABF9950-43BA-4F8E-8D7D-4C0B1CA90765}" destId="{A169A3DF-3482-4DB4-A369-65C9EACA0A7B}" srcOrd="3" destOrd="0" presId="urn:microsoft.com/office/officeart/2008/layout/VerticalCurvedList"/>
    <dgm:cxn modelId="{B5512A6C-4478-40BC-9A41-F41704C565E2}" type="presParOf" srcId="{176C12DF-C866-46CE-B755-E0FD9BB684D3}" destId="{458817C7-6BEC-45B3-895F-78F93D5B61B1}" srcOrd="1" destOrd="0" presId="urn:microsoft.com/office/officeart/2008/layout/VerticalCurvedList"/>
    <dgm:cxn modelId="{64481725-BF71-4C24-93F6-014B8D782B48}" type="presParOf" srcId="{176C12DF-C866-46CE-B755-E0FD9BB684D3}" destId="{4CF5327E-7ADA-4CC4-AD60-4CEC17A9BD9F}" srcOrd="2" destOrd="0" presId="urn:microsoft.com/office/officeart/2008/layout/VerticalCurvedList"/>
    <dgm:cxn modelId="{A91D3769-1820-465F-B344-D06F51309FD8}" type="presParOf" srcId="{4CF5327E-7ADA-4CC4-AD60-4CEC17A9BD9F}" destId="{C17F0E81-FCDB-4D98-9E05-3DD956F33DB3}" srcOrd="0" destOrd="0" presId="urn:microsoft.com/office/officeart/2008/layout/VerticalCurvedList"/>
    <dgm:cxn modelId="{2E7F30E6-3593-452A-8F18-3FCEA68F2C75}" type="presParOf" srcId="{176C12DF-C866-46CE-B755-E0FD9BB684D3}" destId="{B710CF74-13DC-491D-8AA7-EE713AB0A121}" srcOrd="3" destOrd="0" presId="urn:microsoft.com/office/officeart/2008/layout/VerticalCurvedList"/>
    <dgm:cxn modelId="{415F0671-3C6B-4D05-A060-89DDDF3A9187}" type="presParOf" srcId="{176C12DF-C866-46CE-B755-E0FD9BB684D3}" destId="{597811AA-61D6-4E7B-8D2E-77955D747DB3}" srcOrd="4" destOrd="0" presId="urn:microsoft.com/office/officeart/2008/layout/VerticalCurvedList"/>
    <dgm:cxn modelId="{E5380F0A-0CF2-4A73-9362-1437128C5B88}" type="presParOf" srcId="{597811AA-61D6-4E7B-8D2E-77955D747DB3}" destId="{E359BF74-4EAA-4A84-851E-79427ACA3040}" srcOrd="0" destOrd="0" presId="urn:microsoft.com/office/officeart/2008/layout/VerticalCurvedList"/>
    <dgm:cxn modelId="{3012A35C-152C-4611-B2F7-22A345813772}" type="presParOf" srcId="{176C12DF-C866-46CE-B755-E0FD9BB684D3}" destId="{F4DCD2E3-C30A-4106-8870-66D02E4ED2D8}" srcOrd="5" destOrd="0" presId="urn:microsoft.com/office/officeart/2008/layout/VerticalCurvedList"/>
    <dgm:cxn modelId="{7A1555D2-7271-480A-A4F4-39F6F215A798}" type="presParOf" srcId="{176C12DF-C866-46CE-B755-E0FD9BB684D3}" destId="{03423D67-10DD-493A-B3D4-FAB412D14189}" srcOrd="6" destOrd="0" presId="urn:microsoft.com/office/officeart/2008/layout/VerticalCurvedList"/>
    <dgm:cxn modelId="{42D32410-0E82-4F5D-9086-E2621A627C76}" type="presParOf" srcId="{03423D67-10DD-493A-B3D4-FAB412D14189}" destId="{CCABAEA6-84A7-43B2-AE3E-AA77E44737BE}" srcOrd="0" destOrd="0" presId="urn:microsoft.com/office/officeart/2008/layout/VerticalCurvedList"/>
    <dgm:cxn modelId="{A1DE1E72-48AA-44F4-B1E3-E1DDF56C18F6}" type="presParOf" srcId="{176C12DF-C866-46CE-B755-E0FD9BB684D3}" destId="{C6D19E84-6DD9-43A3-921E-AC3C76D4EF46}" srcOrd="7" destOrd="0" presId="urn:microsoft.com/office/officeart/2008/layout/VerticalCurvedList"/>
    <dgm:cxn modelId="{05B04F9E-3EAB-42B1-BF7A-6826F2C39E1A}" type="presParOf" srcId="{176C12DF-C866-46CE-B755-E0FD9BB684D3}" destId="{C6B2E0BF-57C1-44DB-988E-12F84713BA6A}" srcOrd="8" destOrd="0" presId="urn:microsoft.com/office/officeart/2008/layout/VerticalCurvedList"/>
    <dgm:cxn modelId="{FF16000E-62FD-4B6B-91B3-0D7D99DC0D15}" type="presParOf" srcId="{C6B2E0BF-57C1-44DB-988E-12F84713BA6A}" destId="{D2B54007-1114-44EF-8EEA-3E6760D3169D}" srcOrd="0" destOrd="0" presId="urn:microsoft.com/office/officeart/2008/layout/VerticalCurvedList"/>
    <dgm:cxn modelId="{87D07F9F-B1E0-41B2-BC6E-F7998E8B66C1}" type="presParOf" srcId="{176C12DF-C866-46CE-B755-E0FD9BB684D3}" destId="{537CCD8C-EC29-4A94-81A7-0B4E010ADBB1}" srcOrd="9" destOrd="0" presId="urn:microsoft.com/office/officeart/2008/layout/VerticalCurvedList"/>
    <dgm:cxn modelId="{8BD69210-B34A-4566-9F09-D9ABBCCBCF1F}" type="presParOf" srcId="{176C12DF-C866-46CE-B755-E0FD9BB684D3}" destId="{2775DD63-EA6D-4F28-A237-177AEDBED3BA}" srcOrd="10" destOrd="0" presId="urn:microsoft.com/office/officeart/2008/layout/VerticalCurvedList"/>
    <dgm:cxn modelId="{26BD4F7B-D564-4A9E-ABA1-12E7B38B37A1}" type="presParOf" srcId="{2775DD63-EA6D-4F28-A237-177AEDBED3BA}" destId="{9DACB2D5-EADA-42FB-807E-695C820FD52F}" srcOrd="0" destOrd="0" presId="urn:microsoft.com/office/officeart/2008/layout/VerticalCurvedList"/>
    <dgm:cxn modelId="{580F298A-1188-4F58-B6E8-F85FE90F8892}" type="presParOf" srcId="{176C12DF-C866-46CE-B755-E0FD9BB684D3}" destId="{3CDC6EAF-654A-40F3-B5C2-E5916E974EC3}" srcOrd="11" destOrd="0" presId="urn:microsoft.com/office/officeart/2008/layout/VerticalCurvedList"/>
    <dgm:cxn modelId="{B040F0E0-EC60-48EE-A176-3183B57CDAC2}" type="presParOf" srcId="{176C12DF-C866-46CE-B755-E0FD9BB684D3}" destId="{21C48A64-174B-48FC-BB5E-A8F8A2730864}" srcOrd="12" destOrd="0" presId="urn:microsoft.com/office/officeart/2008/layout/VerticalCurvedList"/>
    <dgm:cxn modelId="{A8CE5B3B-7CBE-470D-A0D3-1DBE4DBD7991}" type="presParOf" srcId="{21C48A64-174B-48FC-BB5E-A8F8A2730864}" destId="{0890763D-4DAB-412B-8174-6F5ADECA768A}" srcOrd="0" destOrd="0" presId="urn:microsoft.com/office/officeart/2008/layout/VerticalCurvedLis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1B22F2D-5B8A-447B-B1AF-78E703F0FBA8}">
      <dsp:nvSpPr>
        <dsp:cNvPr id="0" name=""/>
        <dsp:cNvSpPr/>
      </dsp:nvSpPr>
      <dsp:spPr>
        <a:xfrm>
          <a:off x="3331" y="168146"/>
          <a:ext cx="2642860" cy="1585716"/>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210" tIns="156210" rIns="156210" bIns="156210" numCol="1" spcCol="1270" anchor="ctr" anchorCtr="0">
          <a:noAutofit/>
        </a:bodyPr>
        <a:lstStyle/>
        <a:p>
          <a:pPr lvl="0" algn="ctr" defTabSz="1822450" rtl="0">
            <a:lnSpc>
              <a:spcPct val="90000"/>
            </a:lnSpc>
            <a:spcBef>
              <a:spcPct val="0"/>
            </a:spcBef>
            <a:spcAft>
              <a:spcPct val="35000"/>
            </a:spcAft>
          </a:pPr>
          <a:r>
            <a:rPr lang="en-US" sz="4100" kern="1200" baseline="0" dirty="0" smtClean="0"/>
            <a:t>Visual Studio</a:t>
          </a:r>
          <a:endParaRPr lang="en-US" sz="4100" kern="1200" dirty="0"/>
        </a:p>
      </dsp:txBody>
      <dsp:txXfrm>
        <a:off x="3331" y="168146"/>
        <a:ext cx="2642860" cy="1585716"/>
      </dsp:txXfrm>
    </dsp:sp>
    <dsp:sp modelId="{BFD6C2D9-8EAF-4814-9068-92EC26CD3430}">
      <dsp:nvSpPr>
        <dsp:cNvPr id="0" name=""/>
        <dsp:cNvSpPr/>
      </dsp:nvSpPr>
      <dsp:spPr>
        <a:xfrm>
          <a:off x="2910477" y="168146"/>
          <a:ext cx="2642860" cy="1585716"/>
        </a:xfrm>
        <a:prstGeom prst="rect">
          <a:avLst/>
        </a:prstGeom>
        <a:solidFill>
          <a:schemeClr val="accent4">
            <a:hueOff val="3465231"/>
            <a:satOff val="-15989"/>
            <a:lumOff val="58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210" tIns="156210" rIns="156210" bIns="156210" numCol="1" spcCol="1270" anchor="ctr" anchorCtr="0">
          <a:noAutofit/>
        </a:bodyPr>
        <a:lstStyle/>
        <a:p>
          <a:pPr lvl="0" algn="ctr" defTabSz="1822450" rtl="0">
            <a:lnSpc>
              <a:spcPct val="90000"/>
            </a:lnSpc>
            <a:spcBef>
              <a:spcPct val="0"/>
            </a:spcBef>
            <a:spcAft>
              <a:spcPct val="35000"/>
            </a:spcAft>
          </a:pPr>
          <a:r>
            <a:rPr lang="en-US" sz="4100" kern="1200" baseline="0" dirty="0" smtClean="0"/>
            <a:t>NuGet</a:t>
          </a:r>
          <a:endParaRPr lang="en-US" sz="4100" kern="1200" dirty="0"/>
        </a:p>
      </dsp:txBody>
      <dsp:txXfrm>
        <a:off x="2910477" y="168146"/>
        <a:ext cx="2642860" cy="1585716"/>
      </dsp:txXfrm>
    </dsp:sp>
    <dsp:sp modelId="{C12961E1-1B5A-4A16-B7D5-F0E2A81007BC}">
      <dsp:nvSpPr>
        <dsp:cNvPr id="0" name=""/>
        <dsp:cNvSpPr/>
      </dsp:nvSpPr>
      <dsp:spPr>
        <a:xfrm>
          <a:off x="5817623" y="168146"/>
          <a:ext cx="2642860" cy="1585716"/>
        </a:xfrm>
        <a:prstGeom prst="rect">
          <a:avLst/>
        </a:prstGeom>
        <a:solidFill>
          <a:schemeClr val="accent4">
            <a:hueOff val="6930461"/>
            <a:satOff val="-31979"/>
            <a:lumOff val="117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210" tIns="156210" rIns="156210" bIns="156210" numCol="1" spcCol="1270" anchor="ctr" anchorCtr="0">
          <a:noAutofit/>
        </a:bodyPr>
        <a:lstStyle/>
        <a:p>
          <a:pPr lvl="0" algn="ctr" defTabSz="1822450" rtl="0">
            <a:lnSpc>
              <a:spcPct val="90000"/>
            </a:lnSpc>
            <a:spcBef>
              <a:spcPct val="0"/>
            </a:spcBef>
            <a:spcAft>
              <a:spcPct val="35000"/>
            </a:spcAft>
          </a:pPr>
          <a:r>
            <a:rPr lang="en-US" sz="4100" kern="1200" dirty="0" smtClean="0"/>
            <a:t>ASP.NET</a:t>
          </a:r>
          <a:endParaRPr lang="en-US" sz="4100" kern="1200" dirty="0"/>
        </a:p>
      </dsp:txBody>
      <dsp:txXfrm>
        <a:off x="5817623" y="168146"/>
        <a:ext cx="2642860" cy="1585716"/>
      </dsp:txXfrm>
    </dsp:sp>
    <dsp:sp modelId="{5222C5B1-7198-4817-8170-EA15671F32D9}">
      <dsp:nvSpPr>
        <dsp:cNvPr id="0" name=""/>
        <dsp:cNvSpPr/>
      </dsp:nvSpPr>
      <dsp:spPr>
        <a:xfrm>
          <a:off x="8724769" y="168146"/>
          <a:ext cx="2642860" cy="1585716"/>
        </a:xfrm>
        <a:prstGeom prst="rect">
          <a:avLst/>
        </a:prstGeom>
        <a:solidFill>
          <a:schemeClr val="accent4">
            <a:hueOff val="10395692"/>
            <a:satOff val="-47968"/>
            <a:lumOff val="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210" tIns="156210" rIns="156210" bIns="156210" numCol="1" spcCol="1270" anchor="ctr" anchorCtr="0">
          <a:noAutofit/>
        </a:bodyPr>
        <a:lstStyle/>
        <a:p>
          <a:pPr lvl="0" algn="ctr" defTabSz="1822450" rtl="0">
            <a:lnSpc>
              <a:spcPct val="90000"/>
            </a:lnSpc>
            <a:spcBef>
              <a:spcPct val="0"/>
            </a:spcBef>
            <a:spcAft>
              <a:spcPct val="35000"/>
            </a:spcAft>
          </a:pPr>
          <a:r>
            <a:rPr lang="en-US" sz="4100" kern="1200" baseline="0" dirty="0" smtClean="0"/>
            <a:t>Microsoft Azure</a:t>
          </a:r>
          <a:endParaRPr lang="en-US" sz="4100" kern="1200" dirty="0"/>
        </a:p>
      </dsp:txBody>
      <dsp:txXfrm>
        <a:off x="8724769" y="168146"/>
        <a:ext cx="2642860" cy="158571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88AC33A-9E7B-48FE-AA69-CF0915BA28B4}">
      <dsp:nvSpPr>
        <dsp:cNvPr id="0" name=""/>
        <dsp:cNvSpPr/>
      </dsp:nvSpPr>
      <dsp:spPr>
        <a:xfrm>
          <a:off x="-5750768" y="-880216"/>
          <a:ext cx="6846574" cy="6846574"/>
        </a:xfrm>
        <a:prstGeom prst="blockArc">
          <a:avLst>
            <a:gd name="adj1" fmla="val 18900000"/>
            <a:gd name="adj2" fmla="val 2700000"/>
            <a:gd name="adj3" fmla="val 315"/>
          </a:avLst>
        </a:pr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58817C7-6BEC-45B3-895F-78F93D5B61B1}">
      <dsp:nvSpPr>
        <dsp:cNvPr id="0" name=""/>
        <dsp:cNvSpPr/>
      </dsp:nvSpPr>
      <dsp:spPr>
        <a:xfrm>
          <a:off x="408292" y="267836"/>
          <a:ext cx="10891337" cy="535469"/>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25029" tIns="45720" rIns="45720" bIns="45720" numCol="1" spcCol="1270" anchor="ctr" anchorCtr="0">
          <a:noAutofit/>
        </a:bodyPr>
        <a:lstStyle/>
        <a:p>
          <a:pPr lvl="0" algn="l" defTabSz="800100">
            <a:lnSpc>
              <a:spcPct val="90000"/>
            </a:lnSpc>
            <a:spcBef>
              <a:spcPct val="0"/>
            </a:spcBef>
            <a:spcAft>
              <a:spcPct val="35000"/>
            </a:spcAft>
          </a:pPr>
          <a:r>
            <a:rPr lang="en-US" sz="1800" kern="1200" dirty="0" smtClean="0"/>
            <a:t>Introduction to ASP.NET and Visual Studio 2013 Web Tooling</a:t>
          </a:r>
          <a:endParaRPr lang="en-US" sz="1800" kern="1200" dirty="0"/>
        </a:p>
      </dsp:txBody>
      <dsp:txXfrm>
        <a:off x="408292" y="267836"/>
        <a:ext cx="10891337" cy="535469"/>
      </dsp:txXfrm>
    </dsp:sp>
    <dsp:sp modelId="{C17F0E81-FCDB-4D98-9E05-3DD956F33DB3}">
      <dsp:nvSpPr>
        <dsp:cNvPr id="0" name=""/>
        <dsp:cNvSpPr/>
      </dsp:nvSpPr>
      <dsp:spPr>
        <a:xfrm>
          <a:off x="73624" y="200902"/>
          <a:ext cx="669336" cy="669336"/>
        </a:xfrm>
        <a:prstGeom prst="ellipse">
          <a:avLst/>
        </a:prstGeom>
        <a:solidFill>
          <a:schemeClr val="lt1">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710CF74-13DC-491D-8AA7-EE713AB0A121}">
      <dsp:nvSpPr>
        <dsp:cNvPr id="0" name=""/>
        <dsp:cNvSpPr/>
      </dsp:nvSpPr>
      <dsp:spPr>
        <a:xfrm>
          <a:off x="848752" y="1070938"/>
          <a:ext cx="10450877" cy="535469"/>
        </a:xfrm>
        <a:prstGeom prst="rect">
          <a:avLst/>
        </a:prstGeom>
        <a:solidFill>
          <a:schemeClr val="accent5">
            <a:hueOff val="-1470669"/>
            <a:satOff val="-2046"/>
            <a:lumOff val="-78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25029" tIns="45720" rIns="45720" bIns="45720" numCol="1" spcCol="1270" anchor="ctr" anchorCtr="0">
          <a:noAutofit/>
        </a:bodyPr>
        <a:lstStyle/>
        <a:p>
          <a:pPr lvl="0" algn="l" defTabSz="800100">
            <a:lnSpc>
              <a:spcPct val="90000"/>
            </a:lnSpc>
            <a:spcBef>
              <a:spcPct val="0"/>
            </a:spcBef>
            <a:spcAft>
              <a:spcPct val="35000"/>
            </a:spcAft>
          </a:pPr>
          <a:r>
            <a:rPr lang="en-US" sz="1800" kern="1200" dirty="0" smtClean="0"/>
            <a:t>Building Web Applications using the latest ASP.NET technologies</a:t>
          </a:r>
        </a:p>
      </dsp:txBody>
      <dsp:txXfrm>
        <a:off x="848752" y="1070938"/>
        <a:ext cx="10450877" cy="535469"/>
      </dsp:txXfrm>
    </dsp:sp>
    <dsp:sp modelId="{E359BF74-4EAA-4A84-851E-79427ACA3040}">
      <dsp:nvSpPr>
        <dsp:cNvPr id="0" name=""/>
        <dsp:cNvSpPr/>
      </dsp:nvSpPr>
      <dsp:spPr>
        <a:xfrm>
          <a:off x="514084" y="1004004"/>
          <a:ext cx="669336" cy="669336"/>
        </a:xfrm>
        <a:prstGeom prst="ellipse">
          <a:avLst/>
        </a:prstGeom>
        <a:solidFill>
          <a:schemeClr val="lt1">
            <a:hueOff val="0"/>
            <a:satOff val="0"/>
            <a:lumOff val="0"/>
            <a:alphaOff val="0"/>
          </a:schemeClr>
        </a:solidFill>
        <a:ln w="12700" cap="flat" cmpd="sng" algn="ctr">
          <a:solidFill>
            <a:schemeClr val="accent5">
              <a:hueOff val="-1470669"/>
              <a:satOff val="-2046"/>
              <a:lumOff val="-784"/>
              <a:alphaOff val="0"/>
            </a:schemeClr>
          </a:solidFill>
          <a:prstDash val="solid"/>
          <a:miter lim="800000"/>
        </a:ln>
        <a:effectLst/>
      </dsp:spPr>
      <dsp:style>
        <a:lnRef idx="2">
          <a:scrgbClr r="0" g="0" b="0"/>
        </a:lnRef>
        <a:fillRef idx="1">
          <a:scrgbClr r="0" g="0" b="0"/>
        </a:fillRef>
        <a:effectRef idx="0">
          <a:scrgbClr r="0" g="0" b="0"/>
        </a:effectRef>
        <a:fontRef idx="minor"/>
      </dsp:style>
    </dsp:sp>
    <dsp:sp modelId="{F4DCD2E3-C30A-4106-8870-66D02E4ED2D8}">
      <dsp:nvSpPr>
        <dsp:cNvPr id="0" name=""/>
        <dsp:cNvSpPr/>
      </dsp:nvSpPr>
      <dsp:spPr>
        <a:xfrm>
          <a:off x="1050164" y="1874039"/>
          <a:ext cx="10249466" cy="535469"/>
        </a:xfrm>
        <a:prstGeom prst="rect">
          <a:avLst/>
        </a:prstGeom>
        <a:solidFill>
          <a:schemeClr val="accent5">
            <a:hueOff val="-2941338"/>
            <a:satOff val="-4091"/>
            <a:lumOff val="-156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25029" tIns="45720" rIns="45720" bIns="45720" numCol="1" spcCol="1270" anchor="ctr" anchorCtr="0">
          <a:noAutofit/>
        </a:bodyPr>
        <a:lstStyle/>
        <a:p>
          <a:pPr lvl="0" algn="l" defTabSz="800100">
            <a:lnSpc>
              <a:spcPct val="90000"/>
            </a:lnSpc>
            <a:spcBef>
              <a:spcPct val="0"/>
            </a:spcBef>
            <a:spcAft>
              <a:spcPct val="35000"/>
            </a:spcAft>
          </a:pPr>
          <a:r>
            <a:rPr lang="en-US" sz="1800" kern="1200" dirty="0" smtClean="0"/>
            <a:t>Building web front ends for both desktop and mobile using the latest web standards</a:t>
          </a:r>
        </a:p>
      </dsp:txBody>
      <dsp:txXfrm>
        <a:off x="1050164" y="1874039"/>
        <a:ext cx="10249466" cy="535469"/>
      </dsp:txXfrm>
    </dsp:sp>
    <dsp:sp modelId="{CCABAEA6-84A7-43B2-AE3E-AA77E44737BE}">
      <dsp:nvSpPr>
        <dsp:cNvPr id="0" name=""/>
        <dsp:cNvSpPr/>
      </dsp:nvSpPr>
      <dsp:spPr>
        <a:xfrm>
          <a:off x="715495" y="1807106"/>
          <a:ext cx="669336" cy="669336"/>
        </a:xfrm>
        <a:prstGeom prst="ellipse">
          <a:avLst/>
        </a:prstGeom>
        <a:solidFill>
          <a:schemeClr val="lt1">
            <a:hueOff val="0"/>
            <a:satOff val="0"/>
            <a:lumOff val="0"/>
            <a:alphaOff val="0"/>
          </a:schemeClr>
        </a:solidFill>
        <a:ln w="12700" cap="flat" cmpd="sng" algn="ctr">
          <a:solidFill>
            <a:schemeClr val="accent5">
              <a:hueOff val="-2941338"/>
              <a:satOff val="-4091"/>
              <a:lumOff val="-1569"/>
              <a:alphaOff val="0"/>
            </a:schemeClr>
          </a:solidFill>
          <a:prstDash val="solid"/>
          <a:miter lim="800000"/>
        </a:ln>
        <a:effectLst/>
      </dsp:spPr>
      <dsp:style>
        <a:lnRef idx="2">
          <a:scrgbClr r="0" g="0" b="0"/>
        </a:lnRef>
        <a:fillRef idx="1">
          <a:scrgbClr r="0" g="0" b="0"/>
        </a:fillRef>
        <a:effectRef idx="0">
          <a:scrgbClr r="0" g="0" b="0"/>
        </a:effectRef>
        <a:fontRef idx="minor"/>
      </dsp:style>
    </dsp:sp>
    <dsp:sp modelId="{C6D19E84-6DD9-43A3-921E-AC3C76D4EF46}">
      <dsp:nvSpPr>
        <dsp:cNvPr id="0" name=""/>
        <dsp:cNvSpPr/>
      </dsp:nvSpPr>
      <dsp:spPr>
        <a:xfrm>
          <a:off x="1050164" y="2676633"/>
          <a:ext cx="10249466" cy="535469"/>
        </a:xfrm>
        <a:prstGeom prst="rect">
          <a:avLst/>
        </a:prstGeom>
        <a:solidFill>
          <a:schemeClr val="accent5">
            <a:hueOff val="-4412007"/>
            <a:satOff val="-6137"/>
            <a:lumOff val="-235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25029" tIns="45720" rIns="45720" bIns="45720" numCol="1" spcCol="1270" anchor="ctr" anchorCtr="0">
          <a:noAutofit/>
        </a:bodyPr>
        <a:lstStyle/>
        <a:p>
          <a:pPr lvl="0" algn="l" defTabSz="800100">
            <a:lnSpc>
              <a:spcPct val="90000"/>
            </a:lnSpc>
            <a:spcBef>
              <a:spcPct val="0"/>
            </a:spcBef>
            <a:spcAft>
              <a:spcPct val="35000"/>
            </a:spcAft>
          </a:pPr>
          <a:r>
            <a:rPr lang="en-US" sz="1800" kern="1200" dirty="0" smtClean="0"/>
            <a:t>API Services for both web and devices</a:t>
          </a:r>
        </a:p>
      </dsp:txBody>
      <dsp:txXfrm>
        <a:off x="1050164" y="2676633"/>
        <a:ext cx="10249466" cy="535469"/>
      </dsp:txXfrm>
    </dsp:sp>
    <dsp:sp modelId="{D2B54007-1114-44EF-8EEA-3E6760D3169D}">
      <dsp:nvSpPr>
        <dsp:cNvPr id="0" name=""/>
        <dsp:cNvSpPr/>
      </dsp:nvSpPr>
      <dsp:spPr>
        <a:xfrm>
          <a:off x="715495" y="2609699"/>
          <a:ext cx="669336" cy="669336"/>
        </a:xfrm>
        <a:prstGeom prst="ellipse">
          <a:avLst/>
        </a:prstGeom>
        <a:solidFill>
          <a:schemeClr val="lt1">
            <a:hueOff val="0"/>
            <a:satOff val="0"/>
            <a:lumOff val="0"/>
            <a:alphaOff val="0"/>
          </a:schemeClr>
        </a:solidFill>
        <a:ln w="12700" cap="flat" cmpd="sng" algn="ctr">
          <a:solidFill>
            <a:schemeClr val="accent5">
              <a:hueOff val="-4412007"/>
              <a:satOff val="-6137"/>
              <a:lumOff val="-2353"/>
              <a:alphaOff val="0"/>
            </a:schemeClr>
          </a:solidFill>
          <a:prstDash val="solid"/>
          <a:miter lim="800000"/>
        </a:ln>
        <a:effectLst/>
      </dsp:spPr>
      <dsp:style>
        <a:lnRef idx="2">
          <a:scrgbClr r="0" g="0" b="0"/>
        </a:lnRef>
        <a:fillRef idx="1">
          <a:scrgbClr r="0" g="0" b="0"/>
        </a:fillRef>
        <a:effectRef idx="0">
          <a:scrgbClr r="0" g="0" b="0"/>
        </a:effectRef>
        <a:fontRef idx="minor"/>
      </dsp:style>
    </dsp:sp>
    <dsp:sp modelId="{537CCD8C-EC29-4A94-81A7-0B4E010ADBB1}">
      <dsp:nvSpPr>
        <dsp:cNvPr id="0" name=""/>
        <dsp:cNvSpPr/>
      </dsp:nvSpPr>
      <dsp:spPr>
        <a:xfrm>
          <a:off x="848752" y="3479734"/>
          <a:ext cx="10450877" cy="535469"/>
        </a:xfrm>
        <a:prstGeom prst="rect">
          <a:avLst/>
        </a:prstGeom>
        <a:solidFill>
          <a:schemeClr val="accent5">
            <a:hueOff val="-5882676"/>
            <a:satOff val="-8182"/>
            <a:lumOff val="-313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25029" tIns="45720" rIns="45720" bIns="45720" numCol="1" spcCol="1270" anchor="ctr" anchorCtr="0">
          <a:noAutofit/>
        </a:bodyPr>
        <a:lstStyle/>
        <a:p>
          <a:pPr lvl="0" algn="l" defTabSz="800100">
            <a:lnSpc>
              <a:spcPct val="90000"/>
            </a:lnSpc>
            <a:spcBef>
              <a:spcPct val="0"/>
            </a:spcBef>
            <a:spcAft>
              <a:spcPct val="35000"/>
            </a:spcAft>
          </a:pPr>
          <a:r>
            <a:rPr lang="en-US" sz="1800" kern="1200" dirty="0" smtClean="0"/>
            <a:t>Running, improving and maintaining a site in the real world</a:t>
          </a:r>
        </a:p>
      </dsp:txBody>
      <dsp:txXfrm>
        <a:off x="848752" y="3479734"/>
        <a:ext cx="10450877" cy="535469"/>
      </dsp:txXfrm>
    </dsp:sp>
    <dsp:sp modelId="{9DACB2D5-EADA-42FB-807E-695C820FD52F}">
      <dsp:nvSpPr>
        <dsp:cNvPr id="0" name=""/>
        <dsp:cNvSpPr/>
      </dsp:nvSpPr>
      <dsp:spPr>
        <a:xfrm>
          <a:off x="514084" y="3412801"/>
          <a:ext cx="669336" cy="669336"/>
        </a:xfrm>
        <a:prstGeom prst="ellipse">
          <a:avLst/>
        </a:prstGeom>
        <a:solidFill>
          <a:schemeClr val="lt1">
            <a:hueOff val="0"/>
            <a:satOff val="0"/>
            <a:lumOff val="0"/>
            <a:alphaOff val="0"/>
          </a:schemeClr>
        </a:solidFill>
        <a:ln w="12700" cap="flat" cmpd="sng" algn="ctr">
          <a:solidFill>
            <a:schemeClr val="accent5">
              <a:hueOff val="-5882676"/>
              <a:satOff val="-8182"/>
              <a:lumOff val="-3138"/>
              <a:alphaOff val="0"/>
            </a:schemeClr>
          </a:solidFill>
          <a:prstDash val="solid"/>
          <a:miter lim="800000"/>
        </a:ln>
        <a:effectLst/>
      </dsp:spPr>
      <dsp:style>
        <a:lnRef idx="2">
          <a:scrgbClr r="0" g="0" b="0"/>
        </a:lnRef>
        <a:fillRef idx="1">
          <a:scrgbClr r="0" g="0" b="0"/>
        </a:fillRef>
        <a:effectRef idx="0">
          <a:scrgbClr r="0" g="0" b="0"/>
        </a:effectRef>
        <a:fontRef idx="minor"/>
      </dsp:style>
    </dsp:sp>
    <dsp:sp modelId="{3CDC6EAF-654A-40F3-B5C2-E5916E974EC3}">
      <dsp:nvSpPr>
        <dsp:cNvPr id="0" name=""/>
        <dsp:cNvSpPr/>
      </dsp:nvSpPr>
      <dsp:spPr>
        <a:xfrm>
          <a:off x="408292" y="4282836"/>
          <a:ext cx="10891337" cy="535469"/>
        </a:xfrm>
        <a:prstGeom prst="rect">
          <a:avLst/>
        </a:prstGeom>
        <a:solidFill>
          <a:schemeClr val="accent5">
            <a:hueOff val="-7353344"/>
            <a:satOff val="-10228"/>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25029" tIns="45720" rIns="45720" bIns="45720" numCol="1" spcCol="1270" anchor="ctr" anchorCtr="0">
          <a:noAutofit/>
        </a:bodyPr>
        <a:lstStyle/>
        <a:p>
          <a:pPr lvl="0" algn="l" defTabSz="800100">
            <a:lnSpc>
              <a:spcPct val="90000"/>
            </a:lnSpc>
            <a:spcBef>
              <a:spcPct val="0"/>
            </a:spcBef>
            <a:spcAft>
              <a:spcPct val="35000"/>
            </a:spcAft>
          </a:pPr>
          <a:r>
            <a:rPr lang="en-US" sz="1800" kern="1200" dirty="0" smtClean="0"/>
            <a:t>Real-time Communications with SignalR</a:t>
          </a:r>
        </a:p>
      </dsp:txBody>
      <dsp:txXfrm>
        <a:off x="408292" y="4282836"/>
        <a:ext cx="10891337" cy="535469"/>
      </dsp:txXfrm>
    </dsp:sp>
    <dsp:sp modelId="{0890763D-4DAB-412B-8174-6F5ADECA768A}">
      <dsp:nvSpPr>
        <dsp:cNvPr id="0" name=""/>
        <dsp:cNvSpPr/>
      </dsp:nvSpPr>
      <dsp:spPr>
        <a:xfrm>
          <a:off x="73624" y="4215903"/>
          <a:ext cx="669336" cy="669336"/>
        </a:xfrm>
        <a:prstGeom prst="ellipse">
          <a:avLst/>
        </a:prstGeom>
        <a:solidFill>
          <a:schemeClr val="lt1">
            <a:hueOff val="0"/>
            <a:satOff val="0"/>
            <a:lumOff val="0"/>
            <a:alphaOff val="0"/>
          </a:schemeClr>
        </a:solidFill>
        <a:ln w="12700" cap="flat" cmpd="sng" algn="ctr">
          <a:solidFill>
            <a:schemeClr val="accent5">
              <a:hueOff val="-7353344"/>
              <a:satOff val="-10228"/>
              <a:lumOff val="-3922"/>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38.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8.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8.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smtClean="0">
                <a:gradFill>
                  <a:gsLst>
                    <a:gs pos="1250">
                      <a:schemeClr val="tx1"/>
                    </a:gs>
                    <a:gs pos="100000">
                      <a:schemeClr val="tx1"/>
                    </a:gs>
                  </a:gsLst>
                  <a:lin ang="5400000" scaled="0"/>
                </a:gradFill>
                <a:latin typeface="Segoe UI" pitchFamily="34" charset="0"/>
              </a:rPr>
              <a:t>TechEd 2013</a:t>
            </a:r>
            <a:endParaRPr lang="en-US" dirty="0">
              <a:gradFill>
                <a:gsLst>
                  <a:gs pos="1250">
                    <a:schemeClr val="tx1"/>
                  </a:gs>
                  <a:gs pos="100000">
                    <a:schemeClr val="tx1"/>
                  </a:gs>
                </a:gsLst>
                <a:lin ang="5400000" scaled="0"/>
              </a:gradFill>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5B6A60E7-2D53-4E43-BBED-95418411E14A}" type="datetime8">
              <a:rPr lang="en-US" smtClean="0">
                <a:latin typeface="Segoe UI" pitchFamily="34" charset="0"/>
              </a:rPr>
              <a:t>2/10/2015 2:48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gradFill>
                  <a:gsLst>
                    <a:gs pos="1250">
                      <a:schemeClr val="tx1"/>
                    </a:gs>
                    <a:gs pos="100000">
                      <a:schemeClr val="tx1"/>
                    </a:gs>
                  </a:gsLst>
                  <a:lin ang="5400000" scaled="0"/>
                </a:gradFill>
                <a:latin typeface="Segoe UI" pitchFamily="34" charset="0"/>
              </a:defRPr>
            </a:lvl1pPr>
          </a:lstStyle>
          <a:p>
            <a:r>
              <a:rPr lang="en-US" dirty="0" smtClean="0"/>
              <a:t>TechEd 2013</a:t>
            </a:r>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2DFDA5C7-BBAE-481E-8BF7-731156A2E2C1}" type="datetime8">
              <a:rPr lang="en-US" smtClean="0"/>
              <a:t>2/10/2015 2:48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www.microsoft.com/en-us/download/details.aspx?id=42678"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E8C67A6-C0E7-47DF-97C2-CA9B11275397}"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34172781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Modular</a:t>
            </a:r>
          </a:p>
          <a:p>
            <a:pPr lvl="1"/>
            <a:r>
              <a:rPr lang="en-US" dirty="0" smtClean="0"/>
              <a:t>Get high productivity with built-in or community contributed middleware and frameworks</a:t>
            </a:r>
          </a:p>
          <a:p>
            <a:pPr lvl="1"/>
            <a:r>
              <a:rPr lang="en-US" dirty="0" smtClean="0"/>
              <a:t>Use a stripped down pipeline for bare metal performance</a:t>
            </a:r>
          </a:p>
          <a:p>
            <a:r>
              <a:rPr lang="en-US" dirty="0" smtClean="0"/>
              <a:t>Fast and lean</a:t>
            </a:r>
          </a:p>
          <a:p>
            <a:pPr lvl="1"/>
            <a:r>
              <a:rPr lang="en-US" dirty="0" smtClean="0"/>
              <a:t>Light weight </a:t>
            </a:r>
            <a:r>
              <a:rPr lang="en-US" dirty="0" err="1" smtClean="0"/>
              <a:t>HttpContext</a:t>
            </a:r>
            <a:endParaRPr lang="en-US" dirty="0" smtClean="0"/>
          </a:p>
          <a:p>
            <a:pPr lvl="1"/>
            <a:r>
              <a:rPr lang="en-US" dirty="0" smtClean="0"/>
              <a:t>Highly optimized IIS integration and </a:t>
            </a:r>
            <a:r>
              <a:rPr lang="en-US" dirty="0" err="1" smtClean="0"/>
              <a:t>WebListener</a:t>
            </a:r>
            <a:r>
              <a:rPr lang="en-US" dirty="0" smtClean="0"/>
              <a:t> for maximum throughput</a:t>
            </a:r>
          </a:p>
          <a:p>
            <a:r>
              <a:rPr lang="en-US" dirty="0" smtClean="0"/>
              <a:t>Flexible hosting</a:t>
            </a:r>
          </a:p>
          <a:p>
            <a:pPr lvl="1"/>
            <a:r>
              <a:rPr lang="en-US" dirty="0" smtClean="0"/>
              <a:t>Run both in IIS and hosted in your own process</a:t>
            </a:r>
          </a:p>
          <a:p>
            <a:r>
              <a:rPr lang="en-US" dirty="0" smtClean="0"/>
              <a:t>Supports OWIN</a:t>
            </a:r>
          </a:p>
          <a:p>
            <a:pPr lvl="1"/>
            <a:r>
              <a:rPr lang="en-US" dirty="0" smtClean="0"/>
              <a:t>But doesn’t force you to code against the raw OWIN abstractions</a:t>
            </a:r>
          </a:p>
          <a:p>
            <a:pPr lvl="1"/>
            <a:r>
              <a:rPr lang="en-US" dirty="0" smtClean="0"/>
              <a:t>Easily migrated Katana middleware to this new model</a:t>
            </a:r>
          </a:p>
          <a:p>
            <a:pPr lvl="1"/>
            <a:endParaRPr lang="en-US" dirty="0" smtClean="0"/>
          </a:p>
          <a:p>
            <a:endParaRPr lang="en-US" dirty="0" smtClean="0"/>
          </a:p>
          <a:p>
            <a:endParaRPr lang="en-US" dirty="0"/>
          </a:p>
        </p:txBody>
      </p:sp>
      <p:sp>
        <p:nvSpPr>
          <p:cNvPr id="4" name="Header Placeholder 3"/>
          <p:cNvSpPr>
            <a:spLocks noGrp="1"/>
          </p:cNvSpPr>
          <p:nvPr>
            <p:ph type="hdr" sz="quarter" idx="10"/>
          </p:nvPr>
        </p:nvSpPr>
        <p:spPr/>
        <p:txBody>
          <a:bodyPr/>
          <a:lstStyle/>
          <a:p>
            <a:r>
              <a:rPr lang="en-US" smtClean="0"/>
              <a:t>TechEd 2013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DFDA5C7-BBAE-481E-8BF7-731156A2E2C1}" type="datetime8">
              <a:rPr lang="en-US" smtClean="0"/>
              <a:t>2/10/2015 2:48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12383177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New environment based </a:t>
            </a:r>
            <a:r>
              <a:rPr lang="en-US" dirty="0" err="1" smtClean="0"/>
              <a:t>config</a:t>
            </a:r>
            <a:r>
              <a:rPr lang="en-US" dirty="0" smtClean="0"/>
              <a:t> system</a:t>
            </a:r>
          </a:p>
          <a:p>
            <a:pPr lvl="1"/>
            <a:r>
              <a:rPr lang="en-US" dirty="0" smtClean="0"/>
              <a:t>Pick up the appropriate </a:t>
            </a:r>
            <a:r>
              <a:rPr lang="en-US" dirty="0" err="1" smtClean="0"/>
              <a:t>config</a:t>
            </a:r>
            <a:r>
              <a:rPr lang="en-US" dirty="0" smtClean="0"/>
              <a:t> values for the environment you are running (</a:t>
            </a:r>
            <a:r>
              <a:rPr lang="en-US" dirty="0" err="1" smtClean="0"/>
              <a:t>dev</a:t>
            </a:r>
            <a:r>
              <a:rPr lang="en-US" dirty="0" smtClean="0"/>
              <a:t>, staging, prod)</a:t>
            </a:r>
          </a:p>
          <a:p>
            <a:pPr lvl="1"/>
            <a:r>
              <a:rPr lang="en-US" dirty="0" smtClean="0"/>
              <a:t>Read name/value pairs from a variety of sources (JSON, XML, INI, environment variables, </a:t>
            </a:r>
            <a:r>
              <a:rPr lang="en-US" dirty="0" err="1" smtClean="0"/>
              <a:t>etc</a:t>
            </a:r>
            <a:r>
              <a:rPr lang="en-US" dirty="0" smtClean="0"/>
              <a:t>)</a:t>
            </a:r>
          </a:p>
          <a:p>
            <a:pPr lvl="1"/>
            <a:r>
              <a:rPr lang="en-US" dirty="0" smtClean="0"/>
              <a:t>No more complicated </a:t>
            </a:r>
            <a:r>
              <a:rPr lang="en-US" dirty="0" err="1" smtClean="0"/>
              <a:t>web.config</a:t>
            </a:r>
            <a:r>
              <a:rPr lang="en-US" dirty="0" smtClean="0"/>
              <a:t> and </a:t>
            </a:r>
            <a:r>
              <a:rPr lang="en-US" dirty="0" err="1" smtClean="0"/>
              <a:t>config</a:t>
            </a:r>
            <a:r>
              <a:rPr lang="en-US" dirty="0" smtClean="0"/>
              <a:t> transforms</a:t>
            </a:r>
          </a:p>
          <a:p>
            <a:r>
              <a:rPr lang="en-US" dirty="0" smtClean="0"/>
              <a:t>Integrated DI</a:t>
            </a:r>
          </a:p>
          <a:p>
            <a:pPr lvl="1"/>
            <a:r>
              <a:rPr lang="en-US" dirty="0" smtClean="0"/>
              <a:t>Use common DI abstraction in inject services appropriate for the environment</a:t>
            </a:r>
          </a:p>
          <a:p>
            <a:pPr lvl="1"/>
            <a:r>
              <a:rPr lang="en-US" dirty="0" smtClean="0"/>
              <a:t>Replace the built-in container with your favorite </a:t>
            </a:r>
            <a:r>
              <a:rPr lang="en-US" dirty="0" err="1" smtClean="0"/>
              <a:t>IoC</a:t>
            </a:r>
            <a:r>
              <a:rPr lang="en-US" dirty="0" smtClean="0"/>
              <a:t> (</a:t>
            </a:r>
            <a:r>
              <a:rPr lang="en-US" dirty="0" err="1" smtClean="0"/>
              <a:t>Ninject</a:t>
            </a:r>
            <a:r>
              <a:rPr lang="en-US" dirty="0" smtClean="0"/>
              <a:t>, </a:t>
            </a:r>
            <a:r>
              <a:rPr lang="en-US" dirty="0" err="1" smtClean="0"/>
              <a:t>Autofac</a:t>
            </a:r>
            <a:r>
              <a:rPr lang="en-US" dirty="0" smtClean="0"/>
              <a:t>, Unity, </a:t>
            </a:r>
            <a:r>
              <a:rPr lang="en-US" dirty="0" err="1" smtClean="0"/>
              <a:t>StructureMap</a:t>
            </a:r>
            <a:r>
              <a:rPr lang="en-US" dirty="0" smtClean="0"/>
              <a:t>, </a:t>
            </a:r>
            <a:r>
              <a:rPr lang="en-US" dirty="0" err="1" smtClean="0"/>
              <a:t>etc</a:t>
            </a:r>
            <a:r>
              <a:rPr lang="en-US" dirty="0" smtClean="0"/>
              <a:t>)</a:t>
            </a:r>
          </a:p>
          <a:p>
            <a:r>
              <a:rPr lang="en-US" dirty="0" smtClean="0"/>
              <a:t>Reduce COGS</a:t>
            </a:r>
          </a:p>
          <a:p>
            <a:pPr lvl="1"/>
            <a:r>
              <a:rPr lang="en-US" dirty="0" smtClean="0"/>
              <a:t>Run on the Cloud Optimized runtime for higher runtime density and better resource utilization</a:t>
            </a:r>
          </a:p>
          <a:p>
            <a:r>
              <a:rPr lang="en-US" dirty="0" smtClean="0"/>
              <a:t>Integrated tracing and diagnostics</a:t>
            </a:r>
          </a:p>
          <a:p>
            <a:pPr lvl="1"/>
            <a:r>
              <a:rPr lang="en-US" dirty="0" smtClean="0"/>
              <a:t>ETW, App Insights</a:t>
            </a:r>
          </a:p>
        </p:txBody>
      </p:sp>
      <p:sp>
        <p:nvSpPr>
          <p:cNvPr id="4" name="Header Placeholder 3"/>
          <p:cNvSpPr>
            <a:spLocks noGrp="1"/>
          </p:cNvSpPr>
          <p:nvPr>
            <p:ph type="hdr" sz="quarter" idx="10"/>
          </p:nvPr>
        </p:nvSpPr>
        <p:spPr/>
        <p:txBody>
          <a:bodyPr/>
          <a:lstStyle/>
          <a:p>
            <a:r>
              <a:rPr lang="en-US" smtClean="0"/>
              <a:t>TechEd 2013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DFDA5C7-BBAE-481E-8BF7-731156A2E2C1}" type="datetime8">
              <a:rPr lang="en-US" smtClean="0"/>
              <a:t>2/10/2015 2:48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34125405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Premier developer experience in Visual Studio 2015</a:t>
            </a:r>
          </a:p>
          <a:p>
            <a:pPr lvl="1"/>
            <a:r>
              <a:rPr lang="en-US" dirty="0" smtClean="0"/>
              <a:t>The agility of a dynamic environment with the power of .NET</a:t>
            </a:r>
          </a:p>
          <a:p>
            <a:pPr lvl="1"/>
            <a:r>
              <a:rPr lang="en-US" dirty="0" smtClean="0"/>
              <a:t>Fully integrated with new runtime artifacts – </a:t>
            </a:r>
            <a:r>
              <a:rPr lang="en-US" dirty="0" err="1" smtClean="0"/>
              <a:t>project.json</a:t>
            </a:r>
            <a:r>
              <a:rPr lang="en-US" dirty="0" smtClean="0"/>
              <a:t>, </a:t>
            </a:r>
            <a:r>
              <a:rPr lang="en-US" dirty="0" err="1" smtClean="0"/>
              <a:t>config.json</a:t>
            </a:r>
            <a:r>
              <a:rPr lang="en-US" dirty="0" smtClean="0"/>
              <a:t>, </a:t>
            </a:r>
            <a:r>
              <a:rPr lang="en-US" dirty="0" err="1" smtClean="0"/>
              <a:t>global.json</a:t>
            </a:r>
            <a:endParaRPr lang="en-US" dirty="0" smtClean="0"/>
          </a:p>
          <a:p>
            <a:pPr lvl="1"/>
            <a:r>
              <a:rPr lang="en-US" dirty="0" smtClean="0"/>
              <a:t>Easily visualize, manage and manipulate dependencies</a:t>
            </a:r>
          </a:p>
          <a:p>
            <a:r>
              <a:rPr lang="en-US" dirty="0" smtClean="0"/>
              <a:t>Cross-platform command-line support</a:t>
            </a:r>
          </a:p>
          <a:p>
            <a:pPr lvl="1"/>
            <a:r>
              <a:rPr lang="en-US" dirty="0" smtClean="0"/>
              <a:t>K Version Manager (</a:t>
            </a:r>
            <a:r>
              <a:rPr lang="en-US" dirty="0" err="1" smtClean="0"/>
              <a:t>kvm</a:t>
            </a:r>
            <a:r>
              <a:rPr lang="en-US" dirty="0" smtClean="0"/>
              <a:t>): Manage runtime versions</a:t>
            </a:r>
          </a:p>
          <a:p>
            <a:pPr lvl="1"/>
            <a:r>
              <a:rPr lang="en-US" dirty="0" smtClean="0"/>
              <a:t>K Package Manager (</a:t>
            </a:r>
            <a:r>
              <a:rPr lang="en-US" dirty="0" err="1" smtClean="0"/>
              <a:t>kpm</a:t>
            </a:r>
            <a:r>
              <a:rPr lang="en-US" dirty="0" smtClean="0"/>
              <a:t>): Create and install </a:t>
            </a:r>
            <a:r>
              <a:rPr lang="en-US" dirty="0" err="1" smtClean="0"/>
              <a:t>NuGet</a:t>
            </a:r>
            <a:r>
              <a:rPr lang="en-US" dirty="0" smtClean="0"/>
              <a:t> packages</a:t>
            </a:r>
          </a:p>
          <a:p>
            <a:pPr lvl="1"/>
            <a:r>
              <a:rPr lang="en-US" dirty="0" smtClean="0"/>
              <a:t>K &lt;</a:t>
            </a:r>
            <a:r>
              <a:rPr lang="en-US" dirty="0" err="1" smtClean="0"/>
              <a:t>cmd</a:t>
            </a:r>
            <a:r>
              <a:rPr lang="en-US" dirty="0" smtClean="0"/>
              <a:t>&gt;: Run apps and commands</a:t>
            </a:r>
          </a:p>
          <a:p>
            <a:pPr lvl="1"/>
            <a:r>
              <a:rPr lang="en-US" dirty="0" smtClean="0"/>
              <a:t>New command-line scaffolding</a:t>
            </a:r>
          </a:p>
          <a:p>
            <a:r>
              <a:rPr lang="en-US" dirty="0" smtClean="0"/>
              <a:t>Leverage online or third party editors</a:t>
            </a:r>
          </a:p>
          <a:p>
            <a:pPr lvl="1"/>
            <a:r>
              <a:rPr lang="en-US" dirty="0" smtClean="0"/>
              <a:t>Deploy as source and edit your app on the server (ex. Visual Studio Online)</a:t>
            </a:r>
          </a:p>
          <a:p>
            <a:pPr lvl="1"/>
            <a:r>
              <a:rPr lang="en-US" dirty="0" smtClean="0"/>
              <a:t>Code in your editor of choice</a:t>
            </a:r>
          </a:p>
        </p:txBody>
      </p:sp>
      <p:sp>
        <p:nvSpPr>
          <p:cNvPr id="4" name="Header Placeholder 3"/>
          <p:cNvSpPr>
            <a:spLocks noGrp="1"/>
          </p:cNvSpPr>
          <p:nvPr>
            <p:ph type="hdr" sz="quarter" idx="10"/>
          </p:nvPr>
        </p:nvSpPr>
        <p:spPr/>
        <p:txBody>
          <a:bodyPr/>
          <a:lstStyle/>
          <a:p>
            <a:r>
              <a:rPr lang="en-US" smtClean="0"/>
              <a:t>TechEd 2013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DFDA5C7-BBAE-481E-8BF7-731156A2E2C1}" type="datetime8">
              <a:rPr lang="en-US" smtClean="0"/>
              <a:t>2/10/2015 2:48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12493467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TechEd 2013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DFDA5C7-BBAE-481E-8BF7-731156A2E2C1}" type="datetime8">
              <a:rPr lang="en-US" smtClean="0"/>
              <a:t>2/10/2015 2:48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17493461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Visual of different features, to be merged in next slide</a:t>
            </a:r>
            <a:endParaRPr lang="en-US" dirty="0"/>
          </a:p>
        </p:txBody>
      </p:sp>
      <p:sp>
        <p:nvSpPr>
          <p:cNvPr id="4" name="Header Placeholder 3"/>
          <p:cNvSpPr>
            <a:spLocks noGrp="1"/>
          </p:cNvSpPr>
          <p:nvPr>
            <p:ph type="hdr" sz="quarter" idx="10"/>
          </p:nvPr>
        </p:nvSpPr>
        <p:spPr/>
        <p:txBody>
          <a:bodyPr/>
          <a:lstStyle/>
          <a:p>
            <a:r>
              <a:rPr lang="en-US" smtClean="0"/>
              <a:t>TechEd 2013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DFDA5C7-BBAE-481E-8BF7-731156A2E2C1}" type="datetime8">
              <a:rPr lang="en-US" smtClean="0"/>
              <a:t>2/10/2015 2:48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23549025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WebForms</a:t>
            </a:r>
            <a:r>
              <a:rPr lang="en-US" dirty="0" smtClean="0"/>
              <a:t> are not part</a:t>
            </a:r>
            <a:r>
              <a:rPr lang="en-US" baseline="0" dirty="0" smtClean="0"/>
              <a:t> of MVC 6</a:t>
            </a:r>
            <a:endParaRPr lang="en-US" dirty="0"/>
          </a:p>
        </p:txBody>
      </p:sp>
      <p:sp>
        <p:nvSpPr>
          <p:cNvPr id="4" name="Header Placeholder 3"/>
          <p:cNvSpPr>
            <a:spLocks noGrp="1"/>
          </p:cNvSpPr>
          <p:nvPr>
            <p:ph type="hdr" sz="quarter" idx="10"/>
          </p:nvPr>
        </p:nvSpPr>
        <p:spPr/>
        <p:txBody>
          <a:bodyPr/>
          <a:lstStyle/>
          <a:p>
            <a:r>
              <a:rPr lang="en-US" smtClean="0"/>
              <a:t>TechEd 2013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DFDA5C7-BBAE-481E-8BF7-731156A2E2C1}" type="datetime8">
              <a:rPr lang="en-US" smtClean="0"/>
              <a:t>2/10/2015 2:48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28172851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smtClean="0"/>
              <a:t>TechEd 2013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DFDA5C7-BBAE-481E-8BF7-731156A2E2C1}" type="datetime8">
              <a:rPr lang="en-US" smtClean="0"/>
              <a:t>2/10/2015 2:48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21883385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step-by-step</a:t>
            </a:r>
            <a:r>
              <a:rPr lang="en-US" baseline="0" dirty="0" smtClean="0"/>
              <a:t> walkthrough:</a:t>
            </a:r>
          </a:p>
          <a:p>
            <a:r>
              <a:rPr lang="en-US" dirty="0" smtClean="0"/>
              <a:t>http://palermo4.com/post/Creating-an-ASPNET-5-Empty-Application.aspx</a:t>
            </a:r>
          </a:p>
          <a:p>
            <a:endParaRPr lang="en-US" dirty="0"/>
          </a:p>
        </p:txBody>
      </p:sp>
      <p:sp>
        <p:nvSpPr>
          <p:cNvPr id="4" name="Header Placeholder 3"/>
          <p:cNvSpPr>
            <a:spLocks noGrp="1"/>
          </p:cNvSpPr>
          <p:nvPr>
            <p:ph type="hdr" sz="quarter" idx="10"/>
          </p:nvPr>
        </p:nvSpPr>
        <p:spPr/>
        <p:txBody>
          <a:bodyPr/>
          <a:lstStyle/>
          <a:p>
            <a:r>
              <a:rPr lang="en-US" smtClean="0"/>
              <a:t>TechEd 2013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DFDA5C7-BBAE-481E-8BF7-731156A2E2C1}" type="datetime8">
              <a:rPr lang="en-US" smtClean="0"/>
              <a:t>2/10/2015 2:48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18006547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smtClean="0"/>
              <a:t>TechEd 2013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DFDA5C7-BBAE-481E-8BF7-731156A2E2C1}" type="datetime8">
              <a:rPr lang="en-US" smtClean="0"/>
              <a:t>2/10/2015 2:48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18678251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21</a:t>
            </a:fld>
            <a:endParaRPr lang="en-US" dirty="0">
              <a:solidFill>
                <a:prstClr val="black"/>
              </a:solidFill>
            </a:endParaRPr>
          </a:p>
        </p:txBody>
      </p:sp>
    </p:spTree>
    <p:extLst>
      <p:ext uri="{BB962C8B-B14F-4D97-AF65-F5344CB8AC3E}">
        <p14:creationId xmlns:p14="http://schemas.microsoft.com/office/powerpoint/2010/main" val="7314129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TechEd 2013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DFDA5C7-BBAE-481E-8BF7-731156A2E2C1}" type="datetime8">
              <a:rPr lang="en-US" smtClean="0"/>
              <a:t>2/10/2015 2:48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248937841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smtClean="0"/>
              <a:t>Estimated Time:</a:t>
            </a:r>
            <a:r>
              <a:rPr lang="en-US" dirty="0" smtClean="0"/>
              <a:t> 2 minutes</a:t>
            </a:r>
          </a:p>
          <a:p>
            <a:endParaRPr lang="en-US" dirty="0" smtClean="0"/>
          </a:p>
          <a:p>
            <a:r>
              <a:rPr lang="en-US" dirty="0" smtClean="0"/>
              <a:t>No matter which</a:t>
            </a:r>
            <a:r>
              <a:rPr lang="en-US" baseline="0" dirty="0" smtClean="0"/>
              <a:t> type of developer you are, you get the benefit of the ASP.NET Core runtime, which provides many useful modules that provide functionality that you are likely to need when creating web applications.  For example: Profile, Roles and Membership is important if you want to build in users and security around different parts of your website.</a:t>
            </a:r>
            <a:endParaRPr lang="en-US" dirty="0" smtClean="0"/>
          </a:p>
          <a:p>
            <a:endParaRPr lang="en-US" dirty="0" smtClean="0"/>
          </a:p>
          <a:p>
            <a:r>
              <a:rPr lang="en-US" dirty="0" smtClean="0"/>
              <a:t>[Build x 3]</a:t>
            </a:r>
          </a:p>
          <a:p>
            <a:endParaRPr lang="en-US" dirty="0" smtClean="0"/>
          </a:p>
          <a:p>
            <a:r>
              <a:rPr lang="en-US" dirty="0" smtClean="0"/>
              <a:t>ASP.NET</a:t>
            </a:r>
            <a:r>
              <a:rPr lang="en-US" baseline="0" dirty="0" smtClean="0"/>
              <a:t> Web Forms, ASP.NET MVC and ASP.NET Web Pages are three different approaches to building web applications on the server side with ASP.NET.  They all build on top of the same core runtime that provides them with the same powerful set of modules that web developers can leverage from within their web applications.  </a:t>
            </a:r>
          </a:p>
          <a:p>
            <a:endParaRPr lang="en-US" baseline="0" dirty="0" smtClean="0"/>
          </a:p>
          <a:p>
            <a:r>
              <a:rPr lang="en-US" dirty="0" smtClean="0"/>
              <a:t>ASP.NET Web Forms is great for developers coming from</a:t>
            </a:r>
            <a:r>
              <a:rPr lang="en-US" baseline="0" dirty="0" smtClean="0"/>
              <a:t> desktop application development where they are accustomed to controls, event-driven development and code-behind.  Despite not being concepts that are native to the web, Web Forms achieves this by abstracting away things like maintaining state, form posting and much more.  This ease of development means that developers relinquish a certain amount of control as Web Forms manages communication between the server and client on your behalf.</a:t>
            </a:r>
          </a:p>
          <a:p>
            <a:endParaRPr lang="en-US" baseline="0" dirty="0" smtClean="0"/>
          </a:p>
          <a:p>
            <a:r>
              <a:rPr lang="en-US" baseline="0" dirty="0" smtClean="0"/>
              <a:t>ASP.NET MVC, in contrast, is for developers that like to be in full control of the interactions between client and server and provides a more “raw” approach to what happens in the web application.  Due to its loosely coupled architecture, MVC is also very extensible with many places for developers to customize and plugin components as well write test code easily.</a:t>
            </a:r>
          </a:p>
          <a:p>
            <a:endParaRPr lang="en-US" baseline="0" dirty="0" smtClean="0"/>
          </a:p>
          <a:p>
            <a:r>
              <a:rPr lang="en-US" baseline="0" dirty="0" smtClean="0"/>
              <a:t>Developing in ASP.NET Web Pages is centered around inline code and is similar to PHP or classic ASP in that compilation of your application isn’t required (it is in </a:t>
            </a:r>
            <a:r>
              <a:rPr lang="en-US" baseline="0" dirty="0" err="1" smtClean="0"/>
              <a:t>WebForms</a:t>
            </a:r>
            <a:r>
              <a:rPr lang="en-US" baseline="0" dirty="0" smtClean="0"/>
              <a:t> and MVC).  It is designed to provide the simplest approach to building websites with the fewest number of concepts to learn.</a:t>
            </a:r>
          </a:p>
          <a:p>
            <a:endParaRPr lang="en-US" baseline="0" dirty="0" smtClean="0"/>
          </a:p>
          <a:p>
            <a:r>
              <a:rPr lang="en-US" baseline="0" dirty="0" smtClean="0"/>
              <a:t>[Build x 2]</a:t>
            </a:r>
          </a:p>
          <a:p>
            <a:endParaRPr lang="en-US" baseline="0" dirty="0" smtClean="0"/>
          </a:p>
          <a:p>
            <a:r>
              <a:rPr lang="en-US" baseline="0" dirty="0" smtClean="0"/>
              <a:t>When it comes to controlling the markup that is rendered to the client there are two view engines you may use.  The Web Forms view engine is shared by both Web Forms and MVC and uses the familiar &lt;% %&gt; syntax.  With ASP.NET MVC 3 and ASP.NET Web Pages Microsoft introduced the Razor View Engine which uses a different syntax centered around the @ symbol.  The Razor syntax uses fewer characters to achieve the same things in Web Forms and allows the developer to mix markup and code really easily.</a:t>
            </a:r>
          </a:p>
        </p:txBody>
      </p:sp>
      <p:sp>
        <p:nvSpPr>
          <p:cNvPr id="4" name="Slide Number Placeholder 3"/>
          <p:cNvSpPr>
            <a:spLocks noGrp="1"/>
          </p:cNvSpPr>
          <p:nvPr>
            <p:ph type="sldNum" sz="quarter" idx="10"/>
          </p:nvPr>
        </p:nvSpPr>
        <p:spPr/>
        <p:txBody>
          <a:bodyPr/>
          <a:lstStyle/>
          <a:p>
            <a:fld id="{87A12A5C-4330-4241-88FF-F2EE6603F1FB}" type="slidenum">
              <a:rPr lang="en-US" smtClean="0">
                <a:solidFill>
                  <a:prstClr val="black"/>
                </a:solidFill>
              </a:rPr>
              <a:pPr/>
              <a:t>22</a:t>
            </a:fld>
            <a:endParaRPr lang="en-US">
              <a:solidFill>
                <a:prstClr val="black"/>
              </a:solidFill>
            </a:endParaRPr>
          </a:p>
        </p:txBody>
      </p:sp>
    </p:spTree>
    <p:extLst>
      <p:ext uri="{BB962C8B-B14F-4D97-AF65-F5344CB8AC3E}">
        <p14:creationId xmlns:p14="http://schemas.microsoft.com/office/powerpoint/2010/main" val="22198263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 Should add other key scenarios we won’t be covering </a:t>
            </a:r>
            <a:r>
              <a:rPr lang="en-US" smtClean="0"/>
              <a:t>in depth</a:t>
            </a:r>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23</a:t>
            </a:fld>
            <a:endParaRPr lang="en-US" dirty="0">
              <a:solidFill>
                <a:prstClr val="black"/>
              </a:solidFill>
            </a:endParaRPr>
          </a:p>
        </p:txBody>
      </p:sp>
    </p:spTree>
    <p:extLst>
      <p:ext uri="{BB962C8B-B14F-4D97-AF65-F5344CB8AC3E}">
        <p14:creationId xmlns:p14="http://schemas.microsoft.com/office/powerpoint/2010/main" val="5761518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24</a:t>
            </a:fld>
            <a:endParaRPr lang="en-US" dirty="0">
              <a:solidFill>
                <a:prstClr val="black"/>
              </a:solidFill>
            </a:endParaRPr>
          </a:p>
        </p:txBody>
      </p:sp>
    </p:spTree>
    <p:extLst>
      <p:ext uri="{BB962C8B-B14F-4D97-AF65-F5344CB8AC3E}">
        <p14:creationId xmlns:p14="http://schemas.microsoft.com/office/powerpoint/2010/main" val="16954577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dirty="0" smtClean="0"/>
              <a:t>Talking points </a:t>
            </a:r>
          </a:p>
          <a:p>
            <a:pPr marL="171450" marR="0" indent="-171450" algn="l" defTabSz="932742" rtl="0" eaLnBrk="1" fontAlgn="auto" latinLnBrk="0" hangingPunct="1">
              <a:lnSpc>
                <a:spcPct val="90000"/>
              </a:lnSpc>
              <a:spcBef>
                <a:spcPts val="0"/>
              </a:spcBef>
              <a:spcAft>
                <a:spcPts val="340"/>
              </a:spcAft>
              <a:buClrTx/>
              <a:buSzTx/>
              <a:buFontTx/>
              <a:buChar char="-"/>
              <a:tabLst/>
              <a:defRPr/>
            </a:pPr>
            <a:r>
              <a:rPr lang="en-US" dirty="0" smtClean="0"/>
              <a:t>1.8 Billions of active installs</a:t>
            </a:r>
            <a:r>
              <a:rPr lang="en-US" baseline="0" dirty="0" smtClean="0"/>
              <a:t> of .NET</a:t>
            </a:r>
          </a:p>
          <a:p>
            <a:pPr marL="171450" marR="0" indent="-171450" algn="l" defTabSz="932742" rtl="0" eaLnBrk="1" fontAlgn="auto" latinLnBrk="0" hangingPunct="1">
              <a:lnSpc>
                <a:spcPct val="90000"/>
              </a:lnSpc>
              <a:spcBef>
                <a:spcPts val="0"/>
              </a:spcBef>
              <a:spcAft>
                <a:spcPts val="340"/>
              </a:spcAft>
              <a:buClrTx/>
              <a:buSzTx/>
              <a:buFontTx/>
              <a:buChar char="-"/>
              <a:tabLst/>
              <a:defRPr/>
            </a:pPr>
            <a:r>
              <a:rPr lang="en-US" baseline="0" dirty="0" smtClean="0"/>
              <a:t>.NET is everywhere (from embedded systems up to the cloud)</a:t>
            </a:r>
          </a:p>
          <a:p>
            <a:pPr marL="171450" marR="0" indent="-171450" algn="l" defTabSz="932742" rtl="0" eaLnBrk="1" fontAlgn="auto" latinLnBrk="0" hangingPunct="1">
              <a:lnSpc>
                <a:spcPct val="90000"/>
              </a:lnSpc>
              <a:spcBef>
                <a:spcPts val="0"/>
              </a:spcBef>
              <a:spcAft>
                <a:spcPts val="340"/>
              </a:spcAft>
              <a:buClrTx/>
              <a:buSzTx/>
              <a:buFontTx/>
              <a:buChar char="-"/>
              <a:tabLst/>
              <a:defRPr/>
            </a:pPr>
            <a:r>
              <a:rPr lang="en-US" baseline="0" dirty="0" smtClean="0"/>
              <a:t>6 million of .NET professional developers</a:t>
            </a:r>
            <a:endParaRPr lang="en-US" dirty="0" smtClean="0"/>
          </a:p>
          <a:p>
            <a:pPr marL="0" marR="0" indent="0" algn="l" defTabSz="932742" rtl="0" eaLnBrk="1" fontAlgn="auto" latinLnBrk="0" hangingPunct="1">
              <a:lnSpc>
                <a:spcPct val="90000"/>
              </a:lnSpc>
              <a:spcBef>
                <a:spcPts val="0"/>
              </a:spcBef>
              <a:spcAft>
                <a:spcPts val="340"/>
              </a:spcAft>
              <a:buClrTx/>
              <a:buSzTx/>
              <a:buFontTx/>
              <a:buNone/>
              <a:tabLst/>
              <a:defRPr/>
            </a:pPr>
            <a:endParaRPr lang="en-US" dirty="0" smtClean="0"/>
          </a:p>
          <a:p>
            <a:pPr marL="0" marR="0" indent="0" algn="l" defTabSz="932742" rtl="0" eaLnBrk="1" fontAlgn="auto" latinLnBrk="0" hangingPunct="1">
              <a:lnSpc>
                <a:spcPct val="90000"/>
              </a:lnSpc>
              <a:spcBef>
                <a:spcPts val="0"/>
              </a:spcBef>
              <a:spcAft>
                <a:spcPts val="340"/>
              </a:spcAft>
              <a:buClrTx/>
              <a:buSzTx/>
              <a:buFontTx/>
              <a:buNone/>
              <a:tabLst/>
              <a:defRPr/>
            </a:pPr>
            <a:r>
              <a:rPr lang="en-US" dirty="0" smtClean="0"/>
              <a:t>.NET has 1.8 Billions of active installs</a:t>
            </a:r>
            <a:r>
              <a:rPr lang="en-US" baseline="0" dirty="0" smtClean="0"/>
              <a:t> of .NET, but that is just the number coming from Windows Update. That’s just computers that are actively using .NET and staying current with the latest patches and updates across all versions. If you add  to that embedded systems and phones, the number grows even more!.</a:t>
            </a:r>
            <a:endParaRPr lang="en-US" dirty="0" smtClean="0"/>
          </a:p>
          <a:p>
            <a:pPr marL="0" marR="0" indent="0" algn="l" defTabSz="932742" rtl="0" eaLnBrk="1" fontAlgn="auto" latinLnBrk="0" hangingPunct="1">
              <a:lnSpc>
                <a:spcPct val="90000"/>
              </a:lnSpc>
              <a:spcBef>
                <a:spcPts val="0"/>
              </a:spcBef>
              <a:spcAft>
                <a:spcPts val="340"/>
              </a:spcAft>
              <a:buClrTx/>
              <a:buSzTx/>
              <a:buFontTx/>
              <a:buNone/>
              <a:tabLst/>
              <a:defRPr/>
            </a:pPr>
            <a:endParaRPr lang="en-US" dirty="0" smtClean="0"/>
          </a:p>
          <a:p>
            <a:pPr marL="0" marR="0" indent="0" algn="l" defTabSz="932742" rtl="0" eaLnBrk="1" fontAlgn="auto" latinLnBrk="0" hangingPunct="1">
              <a:lnSpc>
                <a:spcPct val="90000"/>
              </a:lnSpc>
              <a:spcBef>
                <a:spcPts val="0"/>
              </a:spcBef>
              <a:spcAft>
                <a:spcPts val="340"/>
              </a:spcAft>
              <a:buClrTx/>
              <a:buSzTx/>
              <a:buFontTx/>
              <a:buNone/>
              <a:tabLst/>
              <a:defRPr/>
            </a:pPr>
            <a:r>
              <a:rPr lang="en-US" dirty="0" smtClean="0"/>
              <a:t>Not only that, focusing on PROFESSIONAL DEVELOPERS, there are around 6 million .NET Pro devs, that means around 60% of pro developers building business applications.</a:t>
            </a:r>
          </a:p>
          <a:p>
            <a:pPr marL="0" marR="0" indent="0" algn="l" defTabSz="932742" rtl="0" eaLnBrk="1" fontAlgn="auto" latinLnBrk="0" hangingPunct="1">
              <a:lnSpc>
                <a:spcPct val="90000"/>
              </a:lnSpc>
              <a:spcBef>
                <a:spcPts val="0"/>
              </a:spcBef>
              <a:spcAft>
                <a:spcPts val="340"/>
              </a:spcAft>
              <a:buClrTx/>
              <a:buSzTx/>
              <a:buFontTx/>
              <a:buNone/>
              <a:tabLst/>
              <a:defRPr/>
            </a:pPr>
            <a:endParaRPr lang="en-US" dirty="0" smtClean="0"/>
          </a:p>
          <a:p>
            <a:pPr marL="0" marR="0" indent="0" algn="l" defTabSz="932742" rtl="0" eaLnBrk="1" fontAlgn="auto" latinLnBrk="0" hangingPunct="1">
              <a:lnSpc>
                <a:spcPct val="90000"/>
              </a:lnSpc>
              <a:spcBef>
                <a:spcPts val="0"/>
              </a:spcBef>
              <a:spcAft>
                <a:spcPts val="340"/>
              </a:spcAft>
              <a:buClrTx/>
              <a:buSzTx/>
              <a:buFontTx/>
              <a:buNone/>
              <a:tabLst/>
              <a:defRPr/>
            </a:pPr>
            <a:endParaRPr lang="en-US" dirty="0" smtClean="0"/>
          </a:p>
          <a:p>
            <a:pPr marL="0" marR="0" indent="0" algn="l" defTabSz="932742" rtl="0" eaLnBrk="1" fontAlgn="auto" latinLnBrk="0" hangingPunct="1">
              <a:lnSpc>
                <a:spcPct val="90000"/>
              </a:lnSpc>
              <a:spcBef>
                <a:spcPts val="0"/>
              </a:spcBef>
              <a:spcAft>
                <a:spcPts val="340"/>
              </a:spcAft>
              <a:buClrTx/>
              <a:buSzTx/>
              <a:buFontTx/>
              <a:buNone/>
              <a:tabLst/>
              <a:defRPr/>
            </a:pPr>
            <a:r>
              <a:rPr lang="en-US" dirty="0" smtClean="0"/>
              <a:t>TBD: Add another line with VS 2013 downloads</a:t>
            </a:r>
            <a:r>
              <a:rPr lang="en-US" baseline="0" dirty="0" smtClean="0"/>
              <a:t> or as a talking point…</a:t>
            </a:r>
            <a:endParaRPr lang="en-US" dirty="0" smtClean="0"/>
          </a:p>
          <a:p>
            <a:endParaRPr lang="en-US" dirty="0" smtClean="0"/>
          </a:p>
          <a:p>
            <a:r>
              <a:rPr lang="en-US" dirty="0" err="1" smtClean="0"/>
              <a:t>Aditional</a:t>
            </a:r>
            <a:r>
              <a:rPr lang="en-US" dirty="0" smtClean="0"/>
              <a:t> data:</a:t>
            </a:r>
          </a:p>
          <a:p>
            <a:r>
              <a:rPr lang="en-US" baseline="0" dirty="0" smtClean="0"/>
              <a:t>Xamarin – 8 million C# developers, but that includes non-pro developers, moonlighters, etc.</a:t>
            </a:r>
            <a:endParaRPr lang="en-US" dirty="0" smtClean="0"/>
          </a:p>
          <a:p>
            <a:r>
              <a:rPr lang="en-US" dirty="0" smtClean="0"/>
              <a:t>--</a:t>
            </a:r>
          </a:p>
          <a:p>
            <a:endParaRPr lang="en-US" dirty="0" smtClean="0"/>
          </a:p>
          <a:p>
            <a:r>
              <a:rPr lang="en-US" dirty="0" smtClean="0"/>
              <a:t>Source: Microsoft</a:t>
            </a:r>
            <a:r>
              <a:rPr lang="en-US" baseline="0" dirty="0" smtClean="0"/>
              <a:t> figures for t</a:t>
            </a:r>
            <a:r>
              <a:rPr lang="en-US" dirty="0" smtClean="0"/>
              <a:t>otal world wide Windows Update installs.</a:t>
            </a:r>
          </a:p>
        </p:txBody>
      </p:sp>
      <p:sp>
        <p:nvSpPr>
          <p:cNvPr id="4" name="Header Placeholder 3"/>
          <p:cNvSpPr>
            <a:spLocks noGrp="1"/>
          </p:cNvSpPr>
          <p:nvPr>
            <p:ph type="hdr" sz="quarter" idx="10"/>
          </p:nvPr>
        </p:nvSpPr>
        <p:spPr/>
        <p:txBody>
          <a:bodyPr/>
          <a:lstStyle/>
          <a:p>
            <a:pPr>
              <a:defRPr/>
            </a:pPr>
            <a:r>
              <a:rPr lang="en-US" dirty="0" smtClean="0">
                <a:solidFill>
                  <a:prstClr val="black"/>
                </a:solidFill>
              </a:rPr>
              <a:t>DPE Metro Template</a:t>
            </a:r>
            <a:endParaRPr lang="en-US" dirty="0">
              <a:solidFill>
                <a:prstClr val="black"/>
              </a:solidFill>
            </a:endParaRPr>
          </a:p>
        </p:txBody>
      </p:sp>
      <p:sp>
        <p:nvSpPr>
          <p:cNvPr id="5" name="Date Placeholder 4"/>
          <p:cNvSpPr>
            <a:spLocks noGrp="1"/>
          </p:cNvSpPr>
          <p:nvPr>
            <p:ph type="dt" idx="11"/>
          </p:nvPr>
        </p:nvSpPr>
        <p:spPr/>
        <p:txBody>
          <a:bodyPr/>
          <a:lstStyle/>
          <a:p>
            <a:pPr>
              <a:defRPr/>
            </a:pPr>
            <a:fld id="{AC925600-BCE6-4220-A5CA-2CFC6A5D78A2}" type="datetime1">
              <a:rPr lang="en-US" smtClean="0">
                <a:solidFill>
                  <a:prstClr val="black"/>
                </a:solidFill>
              </a:rPr>
              <a:pPr>
                <a:defRPr/>
              </a:pPr>
              <a:t>2/10/2015</a:t>
            </a:fld>
            <a:endParaRPr lang="en-US" dirty="0">
              <a:solidFill>
                <a:prstClr val="black"/>
              </a:solidFill>
            </a:endParaRPr>
          </a:p>
        </p:txBody>
      </p:sp>
      <p:sp>
        <p:nvSpPr>
          <p:cNvPr id="6" name="Footer Placeholder 5"/>
          <p:cNvSpPr>
            <a:spLocks noGrp="1"/>
          </p:cNvSpPr>
          <p:nvPr>
            <p:ph type="ftr" sz="quarter" idx="12"/>
          </p:nvPr>
        </p:nvSpPr>
        <p:spPr/>
        <p:txBody>
          <a:bodyPr/>
          <a:lstStyle/>
          <a:p>
            <a:pPr>
              <a:defRPr/>
            </a:pPr>
            <a:r>
              <a:rPr lang="en-US" dirty="0" smtClean="0">
                <a:solidFill>
                  <a:prstClr val="black"/>
                </a:solidFill>
              </a:rPr>
              <a:t>© 2012 Microsoft Corporation. All rights reserved. Microsoft, Windows, Windows Vista and other product names are or may be registered trademarks and/or trademarks in the U.S. and/or other countries.</a:t>
            </a:r>
          </a:p>
          <a:p>
            <a:pPr>
              <a:defRPr/>
            </a:pPr>
            <a:r>
              <a:rPr lang="en-US" dirty="0" smtClean="0">
                <a:solidFill>
                  <a:prstClr val="black"/>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smtClean="0">
                <a:solidFill>
                  <a:prstClr val="black"/>
                </a:solidFill>
              </a:rPr>
            </a:br>
            <a:r>
              <a:rPr lang="en-US" dirty="0" smtClean="0">
                <a:solidFill>
                  <a:prstClr val="black"/>
                </a:solidFill>
              </a:rPr>
              <a:t>MICROSOFT MAKES NO WARRANTIES, EXPRESS, IMPLIED OR STATUTORY, AS TO THE INFORMATION IN THIS PRESENTATION.</a:t>
            </a:r>
            <a:endParaRPr lang="en-US" dirty="0">
              <a:solidFill>
                <a:prstClr val="black"/>
              </a:solidFill>
            </a:endParaRPr>
          </a:p>
        </p:txBody>
      </p:sp>
      <p:sp>
        <p:nvSpPr>
          <p:cNvPr id="7" name="Slide Number Placeholder 6"/>
          <p:cNvSpPr>
            <a:spLocks noGrp="1"/>
          </p:cNvSpPr>
          <p:nvPr>
            <p:ph type="sldNum" sz="quarter" idx="13"/>
          </p:nvPr>
        </p:nvSpPr>
        <p:spPr/>
        <p:txBody>
          <a:bodyPr/>
          <a:lstStyle/>
          <a:p>
            <a:pPr>
              <a:defRPr/>
            </a:pPr>
            <a:fld id="{86BF4EA1-61BC-AE4C-B411-C699DC7DF964}" type="slidenum">
              <a:rPr lang="en-US" smtClean="0">
                <a:solidFill>
                  <a:prstClr val="black"/>
                </a:solidFill>
              </a:rPr>
              <a:pPr>
                <a:defRPr/>
              </a:pPr>
              <a:t>3</a:t>
            </a:fld>
            <a:endParaRPr lang="en-US" dirty="0">
              <a:solidFill>
                <a:prstClr val="black"/>
              </a:solidFill>
            </a:endParaRPr>
          </a:p>
        </p:txBody>
      </p:sp>
    </p:spTree>
    <p:extLst>
      <p:ext uri="{BB962C8B-B14F-4D97-AF65-F5344CB8AC3E}">
        <p14:creationId xmlns:p14="http://schemas.microsoft.com/office/powerpoint/2010/main" val="35392382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2994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2994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8230F7F-681E-4E1F-9050-839243F5E650}" type="datetime1">
              <a:rPr lang="en-US" smtClean="0">
                <a:solidFill>
                  <a:prstClr val="black"/>
                </a:solidFill>
              </a:rPr>
              <a:pPr/>
              <a:t>2/10/2015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a:t>
            </a:fld>
            <a:endParaRPr lang="en-US" dirty="0">
              <a:solidFill>
                <a:prstClr val="black"/>
              </a:solidFill>
            </a:endParaRPr>
          </a:p>
        </p:txBody>
      </p:sp>
    </p:spTree>
    <p:extLst>
      <p:ext uri="{BB962C8B-B14F-4D97-AF65-F5344CB8AC3E}">
        <p14:creationId xmlns:p14="http://schemas.microsoft.com/office/powerpoint/2010/main" val="33001850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dirty="0" smtClean="0"/>
              <a:t>Talking points</a:t>
            </a:r>
          </a:p>
          <a:p>
            <a:endParaRPr lang="en-US" dirty="0" smtClean="0"/>
          </a:p>
          <a:p>
            <a:r>
              <a:rPr lang="en-US" dirty="0" smtClean="0"/>
              <a:t>You know that nowadays, “every company is a software</a:t>
            </a:r>
            <a:r>
              <a:rPr lang="en-US" baseline="0" dirty="0" smtClean="0"/>
              <a:t> company”. If your business wants to stay relevant, you need software that can push your core-business to the limits.</a:t>
            </a:r>
          </a:p>
          <a:p>
            <a:r>
              <a:rPr lang="en-US" baseline="0" dirty="0" smtClean="0"/>
              <a:t>In addition to the business applications, the number of web and mobile apps are growing exponentially, so, that’s why the developer role is more important than ever before.</a:t>
            </a:r>
          </a:p>
          <a:p>
            <a:endParaRPr lang="en-US" baseline="0" dirty="0" smtClean="0"/>
          </a:p>
          <a:p>
            <a:r>
              <a:rPr lang="en-US" baseline="0" dirty="0" smtClean="0"/>
              <a:t>But these new trends related to apps and agile development for the business require us to deliver much faster in a much shorter cadence or even in a continuous motion.</a:t>
            </a:r>
          </a:p>
          <a:p>
            <a:endParaRPr lang="en-US" baseline="0" dirty="0" smtClean="0"/>
          </a:p>
          <a:p>
            <a:r>
              <a:rPr lang="en-US" baseline="0" dirty="0" smtClean="0"/>
              <a:t>We also hear from you that you need to develop apps for different platforms but you’d like to have a cross-device development strategy so you can share the development investments between the different device platforms.</a:t>
            </a:r>
          </a:p>
          <a:p>
            <a:endParaRPr lang="en-US" baseline="0" dirty="0" smtClean="0"/>
          </a:p>
          <a:p>
            <a:r>
              <a:rPr lang="en-US" baseline="0" dirty="0" smtClean="0"/>
              <a:t>Finally, you also say, hey!, I know there are new device and cloud trends but I have existing business applications to run and evolve, what is the right way?</a:t>
            </a:r>
          </a:p>
          <a:p>
            <a:endParaRPr lang="en-US" baseline="0" dirty="0" smtClean="0"/>
          </a:p>
          <a:p>
            <a:r>
              <a:rPr lang="en-US" baseline="0" dirty="0" smtClean="0"/>
              <a:t>Because this feedback and many others, we are changing our approach to building .NET… (go to next slide)</a:t>
            </a:r>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2014</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solidFill>
                  <a:prstClr val="black"/>
                </a:solidFill>
              </a:rPr>
              <a:pPr/>
              <a:t>2/10/2015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5</a:t>
            </a:fld>
            <a:endParaRPr lang="en-US" dirty="0">
              <a:solidFill>
                <a:prstClr val="black"/>
              </a:solidFill>
            </a:endParaRPr>
          </a:p>
        </p:txBody>
      </p:sp>
    </p:spTree>
    <p:extLst>
      <p:ext uri="{BB962C8B-B14F-4D97-AF65-F5344CB8AC3E}">
        <p14:creationId xmlns:p14="http://schemas.microsoft.com/office/powerpoint/2010/main" val="42769319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slide would be just about Talking points for the “Future of .NET” slide</a:t>
            </a:r>
          </a:p>
          <a:p>
            <a:r>
              <a:rPr lang="en-US" dirty="0" smtClean="0"/>
              <a:t>WHAT – WHY – HOW</a:t>
            </a:r>
          </a:p>
          <a:p>
            <a:endParaRPr lang="en-US" dirty="0" smtClean="0"/>
          </a:p>
          <a:p>
            <a:r>
              <a:rPr lang="en-US" dirty="0" smtClean="0"/>
              <a:t>(*) You</a:t>
            </a:r>
            <a:r>
              <a:rPr lang="en-US" baseline="0" dirty="0" smtClean="0"/>
              <a:t> want </a:t>
            </a:r>
            <a:r>
              <a:rPr lang="en-US" b="1" baseline="0" dirty="0" smtClean="0"/>
              <a:t>.NET innovation </a:t>
            </a:r>
            <a:r>
              <a:rPr lang="en-US" baseline="0" dirty="0" smtClean="0"/>
              <a:t>and Microsoft </a:t>
            </a:r>
            <a:r>
              <a:rPr lang="en-US" b="1" baseline="0" dirty="0" smtClean="0"/>
              <a:t>investment</a:t>
            </a:r>
            <a:r>
              <a:rPr lang="en-US" baseline="0" dirty="0" smtClean="0"/>
              <a:t> on .NET.</a:t>
            </a:r>
          </a:p>
          <a:p>
            <a:r>
              <a:rPr lang="en-US" baseline="0" dirty="0" smtClean="0"/>
              <a:t>We’ve invested on .NET innovation from end-to-end, as I’ll show you in a minute. That innovation will benefit future application development but also your existing applications and your existing development experience.</a:t>
            </a:r>
          </a:p>
          <a:p>
            <a:endParaRPr lang="en-US" baseline="0" dirty="0" smtClean="0"/>
          </a:p>
          <a:p>
            <a:r>
              <a:rPr lang="en-US" dirty="0" smtClean="0"/>
              <a:t>(*) You want </a:t>
            </a:r>
            <a:r>
              <a:rPr lang="en-US" b="1" dirty="0" smtClean="0"/>
              <a:t>flexibility and agile delivery</a:t>
            </a:r>
            <a:r>
              <a:rPr lang="en-US" dirty="0" smtClean="0"/>
              <a:t> so</a:t>
            </a:r>
            <a:r>
              <a:rPr lang="en-US" baseline="0" dirty="0" smtClean="0"/>
              <a:t> your applications can have an agile evolution up to date to the latest versions of frameworks and components. That can be achieved by using </a:t>
            </a:r>
            <a:r>
              <a:rPr lang="en-US" baseline="0" dirty="0" err="1" smtClean="0"/>
              <a:t>NuGet</a:t>
            </a:r>
            <a:r>
              <a:rPr lang="en-US" baseline="0" dirty="0" smtClean="0"/>
              <a:t> packages and Microsoft is betting on </a:t>
            </a:r>
            <a:r>
              <a:rPr lang="en-US" baseline="0" dirty="0" err="1" smtClean="0"/>
              <a:t>NuGet</a:t>
            </a:r>
            <a:r>
              <a:rPr lang="en-US" baseline="0" dirty="0" smtClean="0"/>
              <a:t> as the mainstream channel for most of the .NET libraries. </a:t>
            </a:r>
            <a:r>
              <a:rPr lang="en-US" baseline="0" dirty="0" err="1" smtClean="0"/>
              <a:t>NuGet</a:t>
            </a:r>
            <a:r>
              <a:rPr lang="en-US" baseline="0" dirty="0" smtClean="0"/>
              <a:t> is key for .NET vNext and ASP.NET vNext.</a:t>
            </a:r>
          </a:p>
          <a:p>
            <a:endParaRPr lang="en-US" baseline="0" dirty="0" smtClean="0"/>
          </a:p>
          <a:p>
            <a:r>
              <a:rPr lang="en-US" baseline="0" dirty="0" smtClean="0"/>
              <a:t>(*) You want </a:t>
            </a:r>
            <a:r>
              <a:rPr lang="en-US" b="1" baseline="0" dirty="0" smtClean="0"/>
              <a:t>Openness </a:t>
            </a:r>
            <a:r>
              <a:rPr lang="en-US" baseline="0" dirty="0" smtClean="0"/>
              <a:t>. Microsoft is heading strongly towards OPEN SOURCE because it is key for a vibrant community and evolving ecosystem. This mainstream in .NET will promote community involvement and will provide the ability to influence and contribute to the .NET roadmap.</a:t>
            </a:r>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2/10/2015</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6</a:t>
            </a:fld>
            <a:endParaRPr lang="en-US" dirty="0">
              <a:solidFill>
                <a:prstClr val="black"/>
              </a:solidFill>
            </a:endParaRPr>
          </a:p>
        </p:txBody>
      </p:sp>
    </p:spTree>
    <p:extLst>
      <p:ext uri="{BB962C8B-B14F-4D97-AF65-F5344CB8AC3E}">
        <p14:creationId xmlns:p14="http://schemas.microsoft.com/office/powerpoint/2010/main" val="37420267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slides</a:t>
            </a:r>
            <a:r>
              <a:rPr lang="en-US" baseline="0" dirty="0" smtClean="0"/>
              <a:t> that follow address each of the points </a:t>
            </a:r>
            <a:endParaRPr lang="en-US" dirty="0"/>
          </a:p>
        </p:txBody>
      </p:sp>
      <p:sp>
        <p:nvSpPr>
          <p:cNvPr id="4" name="Header Placeholder 3"/>
          <p:cNvSpPr>
            <a:spLocks noGrp="1"/>
          </p:cNvSpPr>
          <p:nvPr>
            <p:ph type="hdr" sz="quarter" idx="10"/>
          </p:nvPr>
        </p:nvSpPr>
        <p:spPr/>
        <p:txBody>
          <a:bodyPr/>
          <a:lstStyle/>
          <a:p>
            <a:r>
              <a:rPr lang="en-US" smtClean="0"/>
              <a:t>TechEd 2013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DFDA5C7-BBAE-481E-8BF7-731156A2E2C1}" type="datetime8">
              <a:rPr lang="en-US" smtClean="0"/>
              <a:t>2/10/2015 2:48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39220655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Flexible and cross-platform CLR hosting</a:t>
            </a:r>
          </a:p>
          <a:p>
            <a:pPr lvl="1"/>
            <a:r>
              <a:rPr lang="en-US" b="1" dirty="0" smtClean="0"/>
              <a:t>.NET </a:t>
            </a:r>
            <a:r>
              <a:rPr lang="en-US" dirty="0" smtClean="0"/>
              <a:t>- Maximum compatibility</a:t>
            </a:r>
          </a:p>
          <a:p>
            <a:pPr lvl="1"/>
            <a:r>
              <a:rPr lang="en-US" b="1" dirty="0" smtClean="0"/>
              <a:t>Cloud Optimized </a:t>
            </a:r>
            <a:r>
              <a:rPr lang="en-US" dirty="0" smtClean="0"/>
              <a:t>– Be fully self-contained and support true side-by-side versioning!</a:t>
            </a:r>
          </a:p>
          <a:p>
            <a:pPr lvl="1"/>
            <a:r>
              <a:rPr lang="en-US" b="1" dirty="0" smtClean="0"/>
              <a:t>Mono</a:t>
            </a:r>
            <a:r>
              <a:rPr lang="en-US" dirty="0" smtClean="0"/>
              <a:t> – Run on Mac/Linux!</a:t>
            </a:r>
          </a:p>
          <a:p>
            <a:r>
              <a:rPr lang="en-US" dirty="0" smtClean="0"/>
              <a:t>Better dependency management</a:t>
            </a:r>
          </a:p>
          <a:p>
            <a:pPr lvl="1"/>
            <a:r>
              <a:rPr lang="en-US" dirty="0" smtClean="0"/>
              <a:t>Assembly references → </a:t>
            </a:r>
            <a:r>
              <a:rPr lang="en-US" dirty="0" err="1" smtClean="0"/>
              <a:t>NuGet</a:t>
            </a:r>
            <a:r>
              <a:rPr lang="en-US" dirty="0" smtClean="0"/>
              <a:t> package dependencies </a:t>
            </a:r>
          </a:p>
          <a:p>
            <a:pPr lvl="1"/>
            <a:r>
              <a:rPr lang="en-US" dirty="0" smtClean="0"/>
              <a:t>Native support for building and consuming </a:t>
            </a:r>
            <a:r>
              <a:rPr lang="en-US" dirty="0" err="1" smtClean="0"/>
              <a:t>NuGet</a:t>
            </a:r>
            <a:r>
              <a:rPr lang="en-US" dirty="0" smtClean="0"/>
              <a:t> packages and symbol packages</a:t>
            </a:r>
          </a:p>
          <a:p>
            <a:pPr lvl="1"/>
            <a:r>
              <a:rPr lang="en-US" dirty="0" smtClean="0"/>
              <a:t>Reference </a:t>
            </a:r>
            <a:r>
              <a:rPr lang="en-US" dirty="0" err="1" smtClean="0"/>
              <a:t>NuGet</a:t>
            </a:r>
            <a:r>
              <a:rPr lang="en-US" dirty="0" smtClean="0"/>
              <a:t> package directly and leverage </a:t>
            </a:r>
            <a:r>
              <a:rPr lang="en-US" dirty="0" err="1" smtClean="0"/>
              <a:t>NuGet</a:t>
            </a:r>
            <a:r>
              <a:rPr lang="en-US" dirty="0" smtClean="0"/>
              <a:t> semantics for dependency resolution</a:t>
            </a:r>
          </a:p>
          <a:p>
            <a:r>
              <a:rPr lang="en-US" dirty="0" smtClean="0"/>
              <a:t>Integrated runtime compilation with Roslyn</a:t>
            </a:r>
          </a:p>
          <a:p>
            <a:pPr lvl="1"/>
            <a:r>
              <a:rPr lang="en-US" dirty="0" smtClean="0"/>
              <a:t>Build everything up front or deploy source and compile in memory at runtime</a:t>
            </a:r>
          </a:p>
          <a:p>
            <a:pPr lvl="1"/>
            <a:r>
              <a:rPr lang="en-US" dirty="0" smtClean="0"/>
              <a:t>Easily replace binary dependencies with code for debugging or for modification</a:t>
            </a:r>
          </a:p>
          <a:p>
            <a:pPr lvl="1"/>
            <a:r>
              <a:rPr lang="en-US" dirty="0" smtClean="0"/>
              <a:t>Simple JSON format for managing dependencies and compilation settings</a:t>
            </a:r>
          </a:p>
        </p:txBody>
      </p:sp>
      <p:sp>
        <p:nvSpPr>
          <p:cNvPr id="4" name="Header Placeholder 3"/>
          <p:cNvSpPr>
            <a:spLocks noGrp="1"/>
          </p:cNvSpPr>
          <p:nvPr>
            <p:ph type="hdr" sz="quarter" idx="10"/>
          </p:nvPr>
        </p:nvSpPr>
        <p:spPr/>
        <p:txBody>
          <a:bodyPr/>
          <a:lstStyle/>
          <a:p>
            <a:r>
              <a:rPr lang="en-US" smtClean="0"/>
              <a:t>TechEd 2013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DFDA5C7-BBAE-481E-8BF7-731156A2E2C1}" type="datetime8">
              <a:rPr lang="en-US" smtClean="0"/>
              <a:t>2/10/2015 2:48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9205740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Slimmed down to just the “Core” (a.k.a. </a:t>
            </a:r>
            <a:r>
              <a:rPr lang="en-US" dirty="0" err="1" smtClean="0"/>
              <a:t>CoreCLR</a:t>
            </a:r>
            <a:r>
              <a:rPr lang="en-US" dirty="0" smtClean="0"/>
              <a:t>)</a:t>
            </a:r>
          </a:p>
          <a:p>
            <a:pPr lvl="1"/>
            <a:r>
              <a:rPr lang="en-US" dirty="0" smtClean="0"/>
              <a:t>No </a:t>
            </a:r>
            <a:r>
              <a:rPr lang="en-US" dirty="0" err="1" smtClean="0"/>
              <a:t>WinForms</a:t>
            </a:r>
            <a:r>
              <a:rPr lang="en-US" dirty="0" smtClean="0"/>
              <a:t>, </a:t>
            </a:r>
            <a:r>
              <a:rPr lang="en-US" dirty="0" err="1" smtClean="0"/>
              <a:t>WebForms</a:t>
            </a:r>
            <a:r>
              <a:rPr lang="en-US" dirty="0" smtClean="0"/>
              <a:t>, WCF, WIF, WF, etc.</a:t>
            </a:r>
          </a:p>
          <a:p>
            <a:r>
              <a:rPr lang="en-US" dirty="0" smtClean="0"/>
              <a:t>Modernized API surface area</a:t>
            </a:r>
          </a:p>
          <a:p>
            <a:pPr lvl="1"/>
            <a:r>
              <a:rPr lang="en-US" dirty="0" smtClean="0"/>
              <a:t>Cleaned up for better factoring</a:t>
            </a:r>
          </a:p>
          <a:p>
            <a:pPr lvl="1"/>
            <a:r>
              <a:rPr lang="en-US" dirty="0" smtClean="0"/>
              <a:t>Continuation of Windows Store .NET API contracts, extended for the server</a:t>
            </a:r>
          </a:p>
          <a:p>
            <a:pPr lvl="1"/>
            <a:r>
              <a:rPr lang="en-US" dirty="0" smtClean="0"/>
              <a:t>Existing binaries will probably need to be updated – use </a:t>
            </a:r>
            <a:r>
              <a:rPr lang="en-US" dirty="0" err="1" smtClean="0">
                <a:hlinkClick r:id="rId3"/>
              </a:rPr>
              <a:t>ApiPort</a:t>
            </a:r>
            <a:r>
              <a:rPr lang="en-US" dirty="0" smtClean="0"/>
              <a:t> tool to find out what’s different</a:t>
            </a:r>
          </a:p>
          <a:p>
            <a:pPr lvl="1"/>
            <a:r>
              <a:rPr lang="en-US" dirty="0" smtClean="0"/>
              <a:t>Still lots of API gaps, but more stuff being added with every </a:t>
            </a:r>
            <a:r>
              <a:rPr lang="en-US" dirty="0" err="1" smtClean="0"/>
              <a:t>NuGet</a:t>
            </a:r>
            <a:r>
              <a:rPr lang="en-US" dirty="0" smtClean="0"/>
              <a:t> release</a:t>
            </a:r>
          </a:p>
          <a:p>
            <a:r>
              <a:rPr lang="en-US" dirty="0" smtClean="0"/>
              <a:t>Factored as </a:t>
            </a:r>
            <a:r>
              <a:rPr lang="en-US" dirty="0" err="1" smtClean="0"/>
              <a:t>NuGet</a:t>
            </a:r>
            <a:r>
              <a:rPr lang="en-US" dirty="0" smtClean="0"/>
              <a:t> packages</a:t>
            </a:r>
          </a:p>
          <a:p>
            <a:pPr lvl="1"/>
            <a:r>
              <a:rPr lang="en-US" dirty="0" smtClean="0"/>
              <a:t>New features ship as new independent packages on </a:t>
            </a:r>
            <a:r>
              <a:rPr lang="en-US" dirty="0" err="1" smtClean="0"/>
              <a:t>NuGet</a:t>
            </a:r>
            <a:endParaRPr lang="en-US" dirty="0" smtClean="0"/>
          </a:p>
          <a:p>
            <a:r>
              <a:rPr lang="en-US" dirty="0" smtClean="0"/>
              <a:t>Better versioning for simplified deployment</a:t>
            </a:r>
          </a:p>
          <a:p>
            <a:pPr lvl="1"/>
            <a:r>
              <a:rPr lang="en-US" dirty="0" smtClean="0"/>
              <a:t>Bin deploy the pieces of the .NET framework you need with your app – including the CLR!</a:t>
            </a:r>
          </a:p>
          <a:p>
            <a:pPr lvl="1"/>
            <a:r>
              <a:rPr lang="en-US" dirty="0" smtClean="0"/>
              <a:t>Completely self-contained apps that support true side-by-side versioning</a:t>
            </a:r>
          </a:p>
        </p:txBody>
      </p:sp>
      <p:sp>
        <p:nvSpPr>
          <p:cNvPr id="4" name="Header Placeholder 3"/>
          <p:cNvSpPr>
            <a:spLocks noGrp="1"/>
          </p:cNvSpPr>
          <p:nvPr>
            <p:ph type="hdr" sz="quarter" idx="10"/>
          </p:nvPr>
        </p:nvSpPr>
        <p:spPr/>
        <p:txBody>
          <a:bodyPr/>
          <a:lstStyle/>
          <a:p>
            <a:r>
              <a:rPr lang="en-US" smtClean="0"/>
              <a:t>TechEd 2013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DFDA5C7-BBAE-481E-8BF7-731156A2E2C1}" type="datetime8">
              <a:rPr lang="en-US" smtClean="0"/>
              <a:t>2/10/2015 2:48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332358955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Master" Target="../slideMasters/slideMaster5.xml"/><Relationship Id="rId4" Type="http://schemas.openxmlformats.org/officeDocument/2006/relationships/image" Target="../media/image30.png"/></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6.wmf"/></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image" Target="../media/image7.pn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2.xml"/><Relationship Id="rId4" Type="http://schemas.openxmlformats.org/officeDocument/2006/relationships/image" Target="../media/image10.png"/></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13.xml"/></Relationships>
</file>

<file path=ppt/slideLayouts/_rels/slideLayout18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13.xml"/></Relationships>
</file>

<file path=ppt/slideLayouts/_rels/slideLayout18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13.xml"/></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13.xml"/></Relationships>
</file>

<file path=ppt/slideLayouts/_rels/slideLayout18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13.xml"/></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13.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10.png"/></Relationships>
</file>

<file path=ppt/slideLayouts/_rels/slideLayout19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1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3.xml"/><Relationship Id="rId5" Type="http://schemas.openxmlformats.org/officeDocument/2006/relationships/image" Target="../media/image22.emf"/><Relationship Id="rId4" Type="http://schemas.microsoft.com/office/2007/relationships/hdphoto" Target="../media/hdphoto1.wdp"/></Relationships>
</file>

<file path=ppt/slideLayouts/_rels/slideLayout5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129837" y="6126162"/>
            <a:ext cx="1849602" cy="394827"/>
          </a:xfrm>
          <a:prstGeom prst="rect">
            <a:avLst/>
          </a:prstGeom>
          <a:noFill/>
          <a:ln>
            <a:noFill/>
          </a:ln>
        </p:spPr>
      </p:pic>
      <p:sp>
        <p:nvSpPr>
          <p:cNvPr id="3" name="Text Placeholder 2"/>
          <p:cNvSpPr>
            <a:spLocks noGrp="1"/>
          </p:cNvSpPr>
          <p:nvPr>
            <p:ph type="body" sz="quarter" idx="13" hasCustomPrompt="1"/>
          </p:nvPr>
        </p:nvSpPr>
        <p:spPr>
          <a:xfrm>
            <a:off x="274702" y="307621"/>
            <a:ext cx="3656013" cy="572464"/>
          </a:xfrm>
        </p:spPr>
        <p:txBody>
          <a:bodyPr lIns="182880" tIns="146304" rIns="182880" bIns="146304"/>
          <a:lstStyle>
            <a:lvl1pPr marL="0" indent="0">
              <a:buNone/>
              <a:defRPr sz="2000"/>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smtClean="0"/>
              <a:t>Session Code Here</a:t>
            </a:r>
            <a:endParaRPr lang="en-US" dirty="0"/>
          </a:p>
        </p:txBody>
      </p:sp>
    </p:spTree>
    <p:extLst>
      <p:ext uri="{BB962C8B-B14F-4D97-AF65-F5344CB8AC3E}">
        <p14:creationId xmlns:p14="http://schemas.microsoft.com/office/powerpoint/2010/main" val="28324984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534779"/>
          </a:xfrm>
        </p:spPr>
        <p:txBody>
          <a:bodyPr>
            <a:spAutoFit/>
          </a:bodyPr>
          <a:lstStyle>
            <a:lvl1pPr>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84200" indent="-241300">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71441" indent="-342900">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2000"/>
            </a:lvl4pPr>
            <a:lvl5pPr>
              <a:defRPr sz="2000"/>
            </a:lvl5pPr>
          </a:lstStyle>
          <a:p>
            <a:pPr marL="0" lvl="0" indent="0" algn="l" defTabSz="914166" rtl="0" eaLnBrk="1" latinLnBrk="0" hangingPunct="1">
              <a:spcBef>
                <a:spcPct val="20000"/>
              </a:spcBef>
              <a:spcAft>
                <a:spcPts val="816"/>
              </a:spcAft>
              <a:buFont typeface="Arial" pitchFamily="34" charset="0"/>
              <a:buNone/>
            </a:pPr>
            <a:r>
              <a:rPr lang="en-US" dirty="0" smtClean="0"/>
              <a:t>Click to edit Master text styles</a:t>
            </a:r>
          </a:p>
          <a:p>
            <a:pPr marL="0" marR="0" lvl="1" indent="0" algn="l" defTabSz="914166" rtl="0" eaLnBrk="1" fontAlgn="auto" latinLnBrk="0" hangingPunct="1">
              <a:lnSpc>
                <a:spcPct val="90000"/>
              </a:lnSpc>
              <a:spcBef>
                <a:spcPct val="20000"/>
              </a:spcBef>
              <a:spcAft>
                <a:spcPts val="816"/>
              </a:spcAft>
              <a:buClr>
                <a:schemeClr val="tx1"/>
              </a:buClr>
              <a:buSzPct val="90000"/>
              <a:buFont typeface="Arial" pitchFamily="34" charset="0"/>
              <a:buNone/>
              <a:tabLst/>
            </a:pPr>
            <a:r>
              <a:rPr lang="en-US" dirty="0" smtClean="0"/>
              <a:t>Second level</a:t>
            </a:r>
          </a:p>
          <a:p>
            <a:pPr marL="457082" lvl="2" indent="-228541" algn="l" defTabSz="914166" rtl="0" eaLnBrk="1" latinLnBrk="0" hangingPunct="1">
              <a:spcBef>
                <a:spcPct val="20000"/>
              </a:spcBef>
              <a:spcAft>
                <a:spcPts val="816"/>
              </a:spcAft>
              <a:buFont typeface="Arial" pitchFamily="34" charset="0"/>
              <a:buChar char="•"/>
            </a:pPr>
            <a:r>
              <a:rPr lang="en-US" dirty="0" smtClean="0"/>
              <a:t>Third level</a:t>
            </a:r>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643556478"/>
      </p:ext>
    </p:extLst>
  </p:cSld>
  <p:clrMapOvr>
    <a:masterClrMapping/>
  </p:clrMapOvr>
  <p:transition>
    <p:fade/>
  </p:transition>
  <p:timing>
    <p:tnLst>
      <p:par>
        <p:cT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74639" y="1212849"/>
            <a:ext cx="11889564" cy="2059025"/>
          </a:xfrm>
        </p:spPr>
        <p:txBody>
          <a:bodyPr/>
          <a:lstStyle>
            <a:lvl1pPr marL="0" indent="0">
              <a:buNone/>
              <a:defRPr>
                <a:gradFill>
                  <a:gsLst>
                    <a:gs pos="2920">
                      <a:schemeClr val="tx2"/>
                    </a:gs>
                    <a:gs pos="39000">
                      <a:schemeClr val="tx2"/>
                    </a:gs>
                  </a:gsLst>
                  <a:lin ang="5400000" scaled="0"/>
                </a:gradFill>
              </a:defRPr>
            </a:lvl1pPr>
            <a:lvl2pPr marL="28575" indent="0">
              <a:buNone/>
              <a:defRPr sz="2000"/>
            </a:lvl2pPr>
            <a:lvl3pPr marL="223838" indent="0">
              <a:buNone/>
              <a:defRPr sz="2000"/>
            </a:lvl3pPr>
            <a:lvl4pPr marL="476250" indent="0">
              <a:buNone/>
              <a:defRPr sz="1800"/>
            </a:lvl4pPr>
            <a:lvl5pPr marL="739775" indent="0">
              <a:buNone/>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09539976"/>
      </p:ext>
    </p:extLst>
  </p:cSld>
  <p:clrMapOvr>
    <a:masterClrMapping/>
  </p:clrMapOvr>
  <p:transition>
    <p:fade/>
  </p:transition>
  <p:timing>
    <p:tnLst>
      <p:par>
        <p:cT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318097850"/>
      </p:ext>
    </p:extLst>
  </p:cSld>
  <p:clrMapOvr>
    <a:masterClrMapping/>
  </p:clrMapOvr>
  <p:transition>
    <p:fade/>
  </p:transition>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4031464308"/>
      </p:ext>
    </p:extLst>
  </p:cSld>
  <p:clrMapOvr>
    <a:masterClrMapping/>
  </p:clrMapOvr>
  <p:transition>
    <p:fade/>
  </p:transition>
  <p:timing>
    <p:tnLst>
      <p:par>
        <p:cT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Session Title Slide">
    <p:spTree>
      <p:nvGrpSpPr>
        <p:cNvPr id="1" name=""/>
        <p:cNvGrpSpPr/>
        <p:nvPr/>
      </p:nvGrpSpPr>
      <p:grpSpPr>
        <a:xfrm>
          <a:off x="0" y="0"/>
          <a:ext cx="0" cy="0"/>
          <a:chOff x="0" y="0"/>
          <a:chExt cx="0" cy="0"/>
        </a:xfrm>
      </p:grpSpPr>
      <p:sp>
        <p:nvSpPr>
          <p:cNvPr id="28" name="Rectangle 27"/>
          <p:cNvSpPr/>
          <p:nvPr userDrawn="1"/>
        </p:nvSpPr>
        <p:spPr bwMode="auto">
          <a:xfrm>
            <a:off x="-66" y="3943350"/>
            <a:ext cx="6687522" cy="18288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29" name="Rectangle 28"/>
          <p:cNvSpPr/>
          <p:nvPr userDrawn="1"/>
        </p:nvSpPr>
        <p:spPr bwMode="auto">
          <a:xfrm>
            <a:off x="6687458" y="3943350"/>
            <a:ext cx="3279251" cy="1828800"/>
          </a:xfrm>
          <a:prstGeom prst="rect">
            <a:avLst/>
          </a:prstGeom>
          <a:solidFill>
            <a:srgbClr val="7FBA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0" name="Rectangle 29"/>
          <p:cNvSpPr/>
          <p:nvPr userDrawn="1"/>
        </p:nvSpPr>
        <p:spPr bwMode="ltGray">
          <a:xfrm>
            <a:off x="-66" y="2125663"/>
            <a:ext cx="9966775" cy="182880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1" name="Title 1"/>
          <p:cNvSpPr>
            <a:spLocks noGrp="1"/>
          </p:cNvSpPr>
          <p:nvPr>
            <p:ph type="title" hasCustomPrompt="1"/>
          </p:nvPr>
        </p:nvSpPr>
        <p:spPr>
          <a:xfrm>
            <a:off x="359999" y="2125678"/>
            <a:ext cx="9606709" cy="1828786"/>
          </a:xfrm>
          <a:noFill/>
        </p:spPr>
        <p:txBody>
          <a:bodyPr lIns="180000" tIns="180000" rIns="180000" bIns="180000" anchor="b" anchorCtr="0"/>
          <a:lstStyle>
            <a:lvl1pPr>
              <a:defRPr sz="3500" spc="-100" baseline="0">
                <a:gradFill>
                  <a:gsLst>
                    <a:gs pos="5833">
                      <a:srgbClr val="FFFFFF"/>
                    </a:gs>
                    <a:gs pos="18000">
                      <a:srgbClr val="FFFFFF"/>
                    </a:gs>
                  </a:gsLst>
                  <a:lin ang="5400000" scaled="0"/>
                </a:gradFill>
              </a:defRPr>
            </a:lvl1pPr>
          </a:lstStyle>
          <a:p>
            <a:r>
              <a:rPr lang="en-US" dirty="0" smtClean="0"/>
              <a:t>Session Title</a:t>
            </a:r>
            <a:endParaRPr lang="en-US" dirty="0"/>
          </a:p>
        </p:txBody>
      </p:sp>
      <p:sp>
        <p:nvSpPr>
          <p:cNvPr id="32" name="Text Placeholder 4"/>
          <p:cNvSpPr>
            <a:spLocks noGrp="1"/>
          </p:cNvSpPr>
          <p:nvPr>
            <p:ph type="body" sz="quarter" idx="12" hasCustomPrompt="1"/>
          </p:nvPr>
        </p:nvSpPr>
        <p:spPr>
          <a:xfrm>
            <a:off x="360001" y="3955786"/>
            <a:ext cx="6327456" cy="1828007"/>
          </a:xfrm>
          <a:noFill/>
        </p:spPr>
        <p:txBody>
          <a:bodyPr lIns="180000" tIns="180000" rIns="180000" bIns="180000">
            <a:noAutofit/>
          </a:bodyPr>
          <a:lstStyle>
            <a:lvl1pPr marL="0" indent="0">
              <a:spcBef>
                <a:spcPts val="0"/>
              </a:spcBef>
              <a:buNone/>
              <a:defRPr sz="3500" spc="0" baseline="0">
                <a:gradFill>
                  <a:gsLst>
                    <a:gs pos="0">
                      <a:schemeClr val="bg2"/>
                    </a:gs>
                    <a:gs pos="100000">
                      <a:schemeClr val="bg2"/>
                    </a:gs>
                  </a:gsLst>
                  <a:lin ang="5400000" scaled="0"/>
                </a:gradFill>
                <a:latin typeface="+mj-lt"/>
              </a:defRPr>
            </a:lvl1pPr>
          </a:lstStyle>
          <a:p>
            <a:pPr lvl="0"/>
            <a:r>
              <a:rPr lang="en-US" dirty="0" smtClean="0"/>
              <a:t>Speaker Name</a:t>
            </a:r>
          </a:p>
        </p:txBody>
      </p:sp>
      <p:pic>
        <p:nvPicPr>
          <p:cNvPr id="120" name="Picture 11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1515" y="339989"/>
            <a:ext cx="2574853" cy="1287427"/>
          </a:xfrm>
          <a:prstGeom prst="rect">
            <a:avLst/>
          </a:prstGeom>
        </p:spPr>
      </p:pic>
      <p:sp>
        <p:nvSpPr>
          <p:cNvPr id="121" name="Text Placeholder 4"/>
          <p:cNvSpPr>
            <a:spLocks noGrp="1"/>
          </p:cNvSpPr>
          <p:nvPr>
            <p:ph type="body" sz="quarter" idx="14" hasCustomPrompt="1"/>
          </p:nvPr>
        </p:nvSpPr>
        <p:spPr>
          <a:xfrm>
            <a:off x="6687457" y="3955786"/>
            <a:ext cx="3279251" cy="1828007"/>
          </a:xfrm>
          <a:noFill/>
        </p:spPr>
        <p:txBody>
          <a:bodyPr lIns="180000" tIns="180000" rIns="180000" bIns="180000">
            <a:noAutofit/>
          </a:bodyPr>
          <a:lstStyle>
            <a:lvl1pPr marL="0" indent="0">
              <a:spcBef>
                <a:spcPts val="0"/>
              </a:spcBef>
              <a:buNone/>
              <a:defRPr sz="3500" spc="0" baseline="0">
                <a:solidFill>
                  <a:schemeClr val="tx1"/>
                </a:solidFill>
                <a:latin typeface="+mj-lt"/>
              </a:defRPr>
            </a:lvl1pPr>
          </a:lstStyle>
          <a:p>
            <a:pPr lvl="0"/>
            <a:r>
              <a:rPr lang="en-US" dirty="0" smtClean="0"/>
              <a:t>ABC101</a:t>
            </a:r>
          </a:p>
        </p:txBody>
      </p:sp>
      <p:pic>
        <p:nvPicPr>
          <p:cNvPr id="35" name="Picture 34"/>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10397514" y="6236900"/>
            <a:ext cx="1552931" cy="332660"/>
          </a:xfrm>
          <a:prstGeom prst="rect">
            <a:avLst/>
          </a:prstGeom>
        </p:spPr>
      </p:pic>
      <p:pic>
        <p:nvPicPr>
          <p:cNvPr id="14" name="Picture 13"/>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908638" y="2821767"/>
            <a:ext cx="2766239" cy="2950655"/>
          </a:xfrm>
          <a:prstGeom prst="rect">
            <a:avLst/>
          </a:prstGeom>
        </p:spPr>
      </p:pic>
      <p:sp>
        <p:nvSpPr>
          <p:cNvPr id="15" name="Rectangle 14"/>
          <p:cNvSpPr/>
          <p:nvPr userDrawn="1"/>
        </p:nvSpPr>
        <p:spPr bwMode="auto">
          <a:xfrm>
            <a:off x="10185200" y="4307143"/>
            <a:ext cx="1032095" cy="156855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AU" sz="2400" dirty="0"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3065703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pos="288" userDrawn="1">
          <p15:clr>
            <a:srgbClr val="C35EA4"/>
          </p15:clr>
        </p15:guide>
        <p15:guide id="2" pos="7546" userDrawn="1">
          <p15:clr>
            <a:srgbClr val="C35EA4"/>
          </p15:clr>
        </p15:guide>
        <p15:guide id="3" orient="horz" pos="302" userDrawn="1">
          <p15:clr>
            <a:srgbClr val="C35EA4"/>
          </p15:clr>
        </p15:guide>
        <p15:guide id="4" orient="horz" pos="4104" userDrawn="1">
          <p15:clr>
            <a:srgbClr val="C35EA4"/>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Demo 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smtClean="0"/>
              <a:t>Demo</a:t>
            </a:r>
            <a:endParaRPr lang="en-US" dirty="0"/>
          </a:p>
        </p:txBody>
      </p:sp>
      <p:sp>
        <p:nvSpPr>
          <p:cNvPr id="5" name="Text Placeholder 4"/>
          <p:cNvSpPr>
            <a:spLocks noGrp="1"/>
          </p:cNvSpPr>
          <p:nvPr>
            <p:ph type="body" sz="quarter" idx="12" hasCustomPrompt="1"/>
          </p:nvPr>
        </p:nvSpPr>
        <p:spPr>
          <a:xfrm>
            <a:off x="274638" y="3954457"/>
            <a:ext cx="10058401" cy="1829593"/>
          </a:xfrm>
          <a:noFill/>
        </p:spPr>
        <p:txBody>
          <a:bodyPr lIns="182880" tIns="146304" rIns="182880" bIns="146304">
            <a:noAutofit/>
          </a:bodyPr>
          <a:lstStyle>
            <a:lvl1pPr marL="0" indent="0">
              <a:spcBef>
                <a:spcPts val="0"/>
              </a:spcBef>
              <a:buNone/>
              <a:defRPr sz="3600" spc="0" baseline="0">
                <a:gradFill>
                  <a:gsLst>
                    <a:gs pos="5833">
                      <a:schemeClr val="tx1"/>
                    </a:gs>
                    <a:gs pos="18000">
                      <a:schemeClr val="tx1"/>
                    </a:gs>
                  </a:gsLst>
                  <a:lin ang="5400000" scaled="0"/>
                </a:gradFill>
                <a:latin typeface="+mj-lt"/>
              </a:defRPr>
            </a:lvl1pPr>
          </a:lstStyle>
          <a:p>
            <a:pPr lvl="0"/>
            <a:r>
              <a:rPr lang="en-US" dirty="0" smtClean="0"/>
              <a:t>Optional Demo Title</a:t>
            </a:r>
          </a:p>
        </p:txBody>
      </p:sp>
    </p:spTree>
    <p:extLst>
      <p:ext uri="{BB962C8B-B14F-4D97-AF65-F5344CB8AC3E}">
        <p14:creationId xmlns:p14="http://schemas.microsoft.com/office/powerpoint/2010/main" val="170611966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Video 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smtClean="0"/>
              <a:t>Video</a:t>
            </a:r>
            <a:endParaRPr lang="en-US" dirty="0"/>
          </a:p>
        </p:txBody>
      </p:sp>
      <p:sp>
        <p:nvSpPr>
          <p:cNvPr id="3" name="Text Placeholder 4"/>
          <p:cNvSpPr>
            <a:spLocks noGrp="1"/>
          </p:cNvSpPr>
          <p:nvPr>
            <p:ph type="body" sz="quarter" idx="12" hasCustomPrompt="1"/>
          </p:nvPr>
        </p:nvSpPr>
        <p:spPr>
          <a:xfrm>
            <a:off x="274638" y="3954457"/>
            <a:ext cx="10058401" cy="1829593"/>
          </a:xfrm>
          <a:noFill/>
        </p:spPr>
        <p:txBody>
          <a:bodyPr lIns="182880" tIns="146304" rIns="182880" bIns="146304">
            <a:noAutofit/>
          </a:bodyPr>
          <a:lstStyle>
            <a:lvl1pPr marL="0" indent="0">
              <a:spcBef>
                <a:spcPts val="0"/>
              </a:spcBef>
              <a:buNone/>
              <a:defRPr sz="3600" spc="0" baseline="0">
                <a:gradFill>
                  <a:gsLst>
                    <a:gs pos="5833">
                      <a:schemeClr val="tx1"/>
                    </a:gs>
                    <a:gs pos="18000">
                      <a:schemeClr val="tx1"/>
                    </a:gs>
                  </a:gsLst>
                  <a:lin ang="5400000" scaled="0"/>
                </a:gradFill>
                <a:latin typeface="+mj-lt"/>
              </a:defRPr>
            </a:lvl1pPr>
          </a:lstStyle>
          <a:p>
            <a:pPr lvl="0"/>
            <a:r>
              <a:rPr lang="en-US" dirty="0" smtClean="0"/>
              <a:t>Optional Video Title</a:t>
            </a:r>
          </a:p>
        </p:txBody>
      </p:sp>
    </p:spTree>
    <p:extLst>
      <p:ext uri="{BB962C8B-B14F-4D97-AF65-F5344CB8AC3E}">
        <p14:creationId xmlns:p14="http://schemas.microsoft.com/office/powerpoint/2010/main" val="28279268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7625369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4722716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amp;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92881"/>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sz="2000"/>
            </a:lvl3pPr>
            <a:lvl4pPr marL="457200" indent="0">
              <a:buNone/>
              <a:defRPr sz="1800"/>
            </a:lvl4pPr>
            <a:lvl5pPr marL="685800" indent="0">
              <a:buNone/>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439852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74852141"/>
      </p:ext>
    </p:extLst>
  </p:cSld>
  <p:clrMapOvr>
    <a:masterClrMapping/>
  </p:clrMapOvr>
  <p:transition>
    <p:fade/>
  </p:transition>
  <p:timing>
    <p:tnLst>
      <p:par>
        <p:cT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84507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93445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69283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16152"/>
            <a:ext cx="11887199" cy="2131353"/>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625773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18330" y="1144706"/>
            <a:ext cx="11255709" cy="2435131"/>
          </a:xfrm>
        </p:spPr>
        <p:txBody>
          <a:bodyPr anchor="b"/>
          <a:lstStyle>
            <a:lvl1pPr algn="l">
              <a:defRPr sz="6119"/>
            </a:lvl1pPr>
          </a:lstStyle>
          <a:p>
            <a:r>
              <a:rPr lang="en-US" smtClean="0"/>
              <a:t>Click to edit Master title style</a:t>
            </a:r>
            <a:endParaRPr lang="en-US" dirty="0"/>
          </a:p>
        </p:txBody>
      </p:sp>
      <p:sp>
        <p:nvSpPr>
          <p:cNvPr id="3" name="Subtitle 2"/>
          <p:cNvSpPr>
            <a:spLocks noGrp="1"/>
          </p:cNvSpPr>
          <p:nvPr>
            <p:ph type="subTitle" idx="1"/>
          </p:nvPr>
        </p:nvSpPr>
        <p:spPr>
          <a:xfrm>
            <a:off x="618330" y="3673745"/>
            <a:ext cx="11255709" cy="1688724"/>
          </a:xfrm>
        </p:spPr>
        <p:txBody>
          <a:bodyPr>
            <a:normAutofit/>
          </a:bodyPr>
          <a:lstStyle>
            <a:lvl1pPr marL="0" indent="0" algn="l">
              <a:buNone/>
              <a:defRPr sz="3672"/>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smtClean="0"/>
              <a:t>Click to edit Master subtitle style</a:t>
            </a:r>
            <a:endParaRPr lang="en-US" dirty="0"/>
          </a:p>
        </p:txBody>
      </p:sp>
    </p:spTree>
    <p:extLst>
      <p:ext uri="{BB962C8B-B14F-4D97-AF65-F5344CB8AC3E}">
        <p14:creationId xmlns:p14="http://schemas.microsoft.com/office/powerpoint/2010/main" val="4282549171"/>
      </p:ext>
    </p:extLst>
  </p:cSld>
  <p:clrMapOvr>
    <a:masterClrMapping/>
  </p:clrMapOvr>
  <p:timing>
    <p:tnLst>
      <p:par>
        <p:cTn id="1" dur="indefinite" restart="never" nodeType="tmRoot"/>
      </p:par>
    </p:tn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12"/>
          </p:nvPr>
        </p:nvSpPr>
        <p:spPr>
          <a:xfrm>
            <a:off x="9075832" y="6380761"/>
            <a:ext cx="2798207" cy="372394"/>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3404893413"/>
      </p:ext>
    </p:extLst>
  </p:cSld>
  <p:clrMapOvr>
    <a:masterClrMapping/>
  </p:clrMapOvr>
  <p:timing>
    <p:tnLst>
      <p:par>
        <p:cTn id="1" dur="indefinite" restart="never" nodeType="tmRoot"/>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572043" y="2153641"/>
            <a:ext cx="11301996" cy="406022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12"/>
          </p:nvPr>
        </p:nvSpPr>
        <p:spPr>
          <a:xfrm>
            <a:off x="9075832" y="6380761"/>
            <a:ext cx="2798207" cy="372394"/>
          </a:xfrm>
          <a:prstGeom prst="rect">
            <a:avLst/>
          </a:prstGeom>
        </p:spPr>
        <p:txBody>
          <a:bodyPr/>
          <a:lstStyle/>
          <a:p>
            <a:fld id="{0A164282-434E-41D4-9582-783D542A7B68}" type="slidenum">
              <a:rPr lang="en-US" smtClean="0"/>
              <a:t>‹#›</a:t>
            </a:fld>
            <a:endParaRPr lang="en-US"/>
          </a:p>
        </p:txBody>
      </p:sp>
      <p:sp>
        <p:nvSpPr>
          <p:cNvPr id="5" name="Text Placeholder 4"/>
          <p:cNvSpPr>
            <a:spLocks noGrp="1"/>
          </p:cNvSpPr>
          <p:nvPr>
            <p:ph type="body" sz="quarter" idx="13" hasCustomPrompt="1"/>
          </p:nvPr>
        </p:nvSpPr>
        <p:spPr>
          <a:xfrm>
            <a:off x="571625" y="1564636"/>
            <a:ext cx="11302942" cy="446305"/>
          </a:xfrm>
        </p:spPr>
        <p:txBody>
          <a:bodyPr>
            <a:normAutofit/>
          </a:bodyPr>
          <a:lstStyle>
            <a:lvl1pPr marL="0" indent="0">
              <a:buFontTx/>
              <a:buNone/>
              <a:defRPr sz="2040" cap="all" baseline="0"/>
            </a:lvl1pPr>
            <a:lvl5pPr>
              <a:defRPr/>
            </a:lvl5pPr>
          </a:lstStyle>
          <a:p>
            <a:pPr lvl="0"/>
            <a:r>
              <a:rPr lang="en-US" dirty="0" smtClean="0"/>
              <a:t>Secondary refining headline</a:t>
            </a:r>
            <a:endParaRPr lang="en-US" dirty="0"/>
          </a:p>
        </p:txBody>
      </p:sp>
    </p:spTree>
    <p:extLst>
      <p:ext uri="{BB962C8B-B14F-4D97-AF65-F5344CB8AC3E}">
        <p14:creationId xmlns:p14="http://schemas.microsoft.com/office/powerpoint/2010/main" val="40239127"/>
      </p:ext>
    </p:extLst>
  </p:cSld>
  <p:clrMapOvr>
    <a:masterClrMapping/>
  </p:clrMapOvr>
  <p:timing>
    <p:tnLst>
      <p:par>
        <p:cTn id="1" dur="indefinite" restart="never" nodeType="tmRoot"/>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5" name="Slide Number Placeholder 4"/>
          <p:cNvSpPr>
            <a:spLocks noGrp="1"/>
          </p:cNvSpPr>
          <p:nvPr>
            <p:ph type="sldNum" sz="quarter" idx="12"/>
          </p:nvPr>
        </p:nvSpPr>
        <p:spPr>
          <a:xfrm>
            <a:off x="9075832" y="6380761"/>
            <a:ext cx="2798207" cy="372394"/>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3910903613"/>
      </p:ext>
    </p:extLst>
  </p:cSld>
  <p:clrMapOvr>
    <a:masterClrMapping/>
  </p:clrMapOvr>
  <p:timing>
    <p:tnLst>
      <p:par>
        <p:cTn id="1" dur="indefinite" restart="never" nodeType="tmRoot"/>
      </p:par>
    </p:tn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572043" y="424788"/>
            <a:ext cx="11301996" cy="940467"/>
          </a:xfrm>
        </p:spPr>
        <p:txBody>
          <a:bodyPr>
            <a:normAutofit/>
          </a:bodyPr>
          <a:lstStyle>
            <a:lvl1pPr>
              <a:defRPr sz="4488"/>
            </a:lvl1pPr>
          </a:lstStyle>
          <a:p>
            <a:r>
              <a:rPr lang="en-US" smtClean="0"/>
              <a:t>Click to edit Master title style</a:t>
            </a:r>
            <a:endParaRPr lang="en-US"/>
          </a:p>
        </p:txBody>
      </p:sp>
      <p:sp>
        <p:nvSpPr>
          <p:cNvPr id="5" name="Slide Number Placeholder 4"/>
          <p:cNvSpPr>
            <a:spLocks noGrp="1"/>
          </p:cNvSpPr>
          <p:nvPr>
            <p:ph type="sldNum" sz="quarter" idx="12"/>
          </p:nvPr>
        </p:nvSpPr>
        <p:spPr>
          <a:xfrm>
            <a:off x="9075832" y="6380761"/>
            <a:ext cx="2798207" cy="372394"/>
          </a:xfrm>
          <a:prstGeom prst="rect">
            <a:avLst/>
          </a:prstGeom>
        </p:spPr>
        <p:txBody>
          <a:bodyPr/>
          <a:lstStyle/>
          <a:p>
            <a:fld id="{0A164282-434E-41D4-9582-783D542A7B68}" type="slidenum">
              <a:rPr lang="en-US" smtClean="0"/>
              <a:t>‹#›</a:t>
            </a:fld>
            <a:endParaRPr lang="en-US"/>
          </a:p>
        </p:txBody>
      </p:sp>
      <p:graphicFrame>
        <p:nvGraphicFramePr>
          <p:cNvPr id="6" name="Table 5"/>
          <p:cNvGraphicFramePr>
            <a:graphicFrameLocks noGrp="1"/>
          </p:cNvGraphicFramePr>
          <p:nvPr>
            <p:extLst>
              <p:ext uri="{D42A27DB-BD31-4B8C-83A1-F6EECF244321}">
                <p14:modId xmlns:p14="http://schemas.microsoft.com/office/powerpoint/2010/main" val="2103271469"/>
              </p:ext>
            </p:extLst>
          </p:nvPr>
        </p:nvGraphicFramePr>
        <p:xfrm>
          <a:off x="595915" y="1505991"/>
          <a:ext cx="11278124" cy="4406400"/>
        </p:xfrm>
        <a:graphic>
          <a:graphicData uri="http://schemas.openxmlformats.org/drawingml/2006/table">
            <a:tbl>
              <a:tblPr firstRow="1" bandRow="1">
                <a:tableStyleId>{5C22544A-7EE6-4342-B048-85BDC9FD1C3A}</a:tableStyleId>
              </a:tblPr>
              <a:tblGrid>
                <a:gridCol w="2819531"/>
                <a:gridCol w="2819531"/>
                <a:gridCol w="2819531"/>
                <a:gridCol w="2819531"/>
              </a:tblGrid>
              <a:tr h="657264">
                <a:tc>
                  <a:txBody>
                    <a:bodyPr/>
                    <a:lstStyle/>
                    <a:p>
                      <a:r>
                        <a:rPr lang="en-US" sz="2000" dirty="0" smtClean="0">
                          <a:solidFill>
                            <a:schemeClr val="bg1"/>
                          </a:solidFill>
                        </a:rPr>
                        <a:t>Heading</a:t>
                      </a:r>
                      <a:endParaRPr lang="en-US" sz="2000" dirty="0">
                        <a:solidFill>
                          <a:schemeClr val="bg1"/>
                        </a:solidFill>
                      </a:endParaRPr>
                    </a:p>
                  </a:txBody>
                  <a:tcPr marL="139910" marR="139910" marT="139891" marB="139891"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2000" dirty="0" smtClean="0">
                          <a:solidFill>
                            <a:schemeClr val="bg1"/>
                          </a:solidFill>
                        </a:rPr>
                        <a:t>Heading</a:t>
                      </a:r>
                      <a:endParaRPr lang="en-US" sz="2000" dirty="0">
                        <a:solidFill>
                          <a:schemeClr val="bg1"/>
                        </a:solidFill>
                      </a:endParaRPr>
                    </a:p>
                  </a:txBody>
                  <a:tcPr marL="139910" marR="139910" marT="139891" marB="139891"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2000" dirty="0" smtClean="0">
                          <a:solidFill>
                            <a:schemeClr val="bg1"/>
                          </a:solidFill>
                        </a:rPr>
                        <a:t>Heading</a:t>
                      </a:r>
                      <a:endParaRPr lang="en-US" sz="2000" dirty="0">
                        <a:solidFill>
                          <a:schemeClr val="bg1"/>
                        </a:solidFill>
                      </a:endParaRPr>
                    </a:p>
                  </a:txBody>
                  <a:tcPr marL="139910" marR="139910" marT="139891" marB="139891"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2000" dirty="0" smtClean="0">
                          <a:solidFill>
                            <a:schemeClr val="bg1"/>
                          </a:solidFill>
                        </a:rPr>
                        <a:t>Heading</a:t>
                      </a:r>
                      <a:endParaRPr lang="en-US" sz="2000" dirty="0">
                        <a:solidFill>
                          <a:schemeClr val="bg1"/>
                        </a:solidFill>
                      </a:endParaRPr>
                    </a:p>
                  </a:txBody>
                  <a:tcPr marL="139910" marR="139910" marT="139891" marB="139891" anchor="ctr">
                    <a:lnL w="12700" cmpd="sng">
                      <a:noFill/>
                    </a:lnL>
                    <a:lnR w="12700" cmpd="sng">
                      <a:noFill/>
                    </a:lnR>
                    <a:lnT w="12700" cmpd="sng">
                      <a:noFill/>
                    </a:lnT>
                    <a:lnB w="38100" cmpd="sng">
                      <a:noFill/>
                    </a:lnB>
                    <a:lnTlToBr w="12700" cmpd="sng">
                      <a:noFill/>
                      <a:prstDash val="solid"/>
                    </a:lnTlToBr>
                    <a:lnBlToTr w="12700" cmpd="sng">
                      <a:noFill/>
                      <a:prstDash val="solid"/>
                    </a:lnBlToTr>
                  </a:tcPr>
                </a:tc>
              </a:tr>
              <a:tr h="1249712">
                <a:tc>
                  <a:txBody>
                    <a:bodyPr/>
                    <a:lstStyle/>
                    <a:p>
                      <a:r>
                        <a:rPr lang="en-US" sz="1600" dirty="0" smtClean="0">
                          <a:solidFill>
                            <a:srgbClr val="3C454F"/>
                          </a:solidFill>
                        </a:rPr>
                        <a:t>Content</a:t>
                      </a:r>
                      <a:endParaRPr lang="en-US" sz="1600" dirty="0">
                        <a:solidFill>
                          <a:srgbClr val="3C454F"/>
                        </a:solidFill>
                      </a:endParaRPr>
                    </a:p>
                  </a:txBody>
                  <a:tcPr marL="139910" marR="139910" marT="139891" marB="139891">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38100" cmpd="sng">
                      <a:noFill/>
                    </a:lnT>
                    <a:lnB w="12700" cmpd="sng">
                      <a:noFill/>
                    </a:lnB>
                    <a:lnTlToBr w="12700" cmpd="sng">
                      <a:noFill/>
                      <a:prstDash val="solid"/>
                    </a:lnTlToBr>
                    <a:lnBlToTr w="12700" cmpd="sng">
                      <a:noFill/>
                      <a:prstDash val="solid"/>
                    </a:lnBlToTr>
                  </a:tcPr>
                </a:tc>
              </a:tr>
              <a:tr h="124971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tcPr>
                </a:tc>
              </a:tr>
              <a:tr h="124971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tcPr>
                </a:tc>
              </a:tr>
            </a:tbl>
          </a:graphicData>
        </a:graphic>
      </p:graphicFrame>
    </p:spTree>
    <p:extLst>
      <p:ext uri="{BB962C8B-B14F-4D97-AF65-F5344CB8AC3E}">
        <p14:creationId xmlns:p14="http://schemas.microsoft.com/office/powerpoint/2010/main" val="3616032596"/>
      </p:ext>
    </p:extLst>
  </p:cSld>
  <p:clrMapOvr>
    <a:masterClrMapping/>
  </p:clrMapOvr>
  <p:timing>
    <p:tnLst>
      <p:par>
        <p:cTn id="1" dur="indefinite" restart="never" nodeType="tmRoot"/>
      </p:par>
    </p:tnLst>
  </p:timing>
</p:sldLayout>
</file>

<file path=ppt/slideLayouts/slideLayout1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9081946" y="6380761"/>
            <a:ext cx="2798207" cy="372394"/>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955514483"/>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137568" y="2473325"/>
            <a:ext cx="8161338"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129837" y="6126162"/>
            <a:ext cx="1849602" cy="394827"/>
          </a:xfrm>
          <a:prstGeom prst="rect">
            <a:avLst/>
          </a:prstGeom>
          <a:noFill/>
          <a:ln>
            <a:noFill/>
          </a:ln>
        </p:spPr>
      </p:pic>
    </p:spTree>
    <p:extLst>
      <p:ext uri="{BB962C8B-B14F-4D97-AF65-F5344CB8AC3E}">
        <p14:creationId xmlns:p14="http://schemas.microsoft.com/office/powerpoint/2010/main" val="1169533528"/>
      </p:ext>
    </p:extLst>
  </p:cSld>
  <p:clrMapOvr>
    <a:masterClrMapping/>
  </p:clrMapOvr>
  <p:transition>
    <p:fade/>
  </p:transition>
  <p:timing>
    <p:tnLst>
      <p:par>
        <p:cTn id="1" dur="indefinite" restart="never" nodeType="tmRoot"/>
      </p:par>
    </p:tn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00632193"/>
      </p:ext>
    </p:extLst>
  </p:cSld>
  <p:clrMapOvr>
    <a:masterClrMapping/>
  </p:clrMapOvr>
  <p:timing>
    <p:tnLst>
      <p:par>
        <p:cTn id="1" dur="indefinite" restart="never" nodeType="tmRoot"/>
      </p:par>
    </p:tnLst>
  </p:timing>
</p:sldLayout>
</file>

<file path=ppt/slideLayouts/slideLayout1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72044" y="466301"/>
            <a:ext cx="4295671" cy="1975233"/>
          </a:xfrm>
        </p:spPr>
        <p:txBody>
          <a:bodyPr anchor="b">
            <a:noAutofit/>
          </a:bodyPr>
          <a:lstStyle>
            <a:lvl1pPr>
              <a:defRPr sz="4080"/>
            </a:lvl1pPr>
          </a:lstStyle>
          <a:p>
            <a:r>
              <a:rPr lang="en-US" smtClean="0"/>
              <a:t>Click to edit Master title style</a:t>
            </a:r>
            <a:endParaRPr lang="en-US"/>
          </a:p>
        </p:txBody>
      </p:sp>
      <p:sp>
        <p:nvSpPr>
          <p:cNvPr id="3" name="Content Placeholder 2"/>
          <p:cNvSpPr>
            <a:spLocks noGrp="1"/>
          </p:cNvSpPr>
          <p:nvPr>
            <p:ph idx="1"/>
          </p:nvPr>
        </p:nvSpPr>
        <p:spPr>
          <a:xfrm>
            <a:off x="5287122" y="1007083"/>
            <a:ext cx="6586917" cy="4970646"/>
          </a:xfrm>
        </p:spPr>
        <p:txBody>
          <a:bodyPr/>
          <a:lstStyle>
            <a:lvl1pPr>
              <a:defRPr sz="3264">
                <a:latin typeface="+mj-lt"/>
              </a:defRPr>
            </a:lvl1pPr>
            <a:lvl2pPr>
              <a:defRPr sz="2856">
                <a:latin typeface="+mj-lt"/>
              </a:defRPr>
            </a:lvl2pPr>
            <a:lvl3pPr>
              <a:defRPr sz="2448">
                <a:latin typeface="+mj-lt"/>
              </a:defRPr>
            </a:lvl3pPr>
            <a:lvl4pPr>
              <a:defRPr sz="2040">
                <a:latin typeface="+mj-lt"/>
              </a:defRPr>
            </a:lvl4pPr>
            <a:lvl5pPr>
              <a:defRPr sz="2040">
                <a:latin typeface="+mj-lt"/>
              </a:defRPr>
            </a:lvl5pPr>
            <a:lvl6pPr>
              <a:defRPr sz="2040"/>
            </a:lvl6pPr>
            <a:lvl7pPr>
              <a:defRPr sz="2040"/>
            </a:lvl7pPr>
            <a:lvl8pPr>
              <a:defRPr sz="2040"/>
            </a:lvl8pPr>
            <a:lvl9pPr>
              <a:defRPr sz="204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72044" y="2655911"/>
            <a:ext cx="4295671" cy="3329913"/>
          </a:xfrm>
        </p:spPr>
        <p:txBody>
          <a:bodyPr>
            <a:normAutofit/>
          </a:bodyPr>
          <a:lstStyle>
            <a:lvl1pPr marL="0" indent="0">
              <a:buNone/>
              <a:defRPr sz="2040"/>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smtClean="0"/>
              <a:t>Click to edit Master text styles</a:t>
            </a:r>
          </a:p>
        </p:txBody>
      </p:sp>
      <p:sp>
        <p:nvSpPr>
          <p:cNvPr id="7" name="Slide Number Placeholder 6"/>
          <p:cNvSpPr>
            <a:spLocks noGrp="1"/>
          </p:cNvSpPr>
          <p:nvPr>
            <p:ph type="sldNum" sz="quarter" idx="12"/>
          </p:nvPr>
        </p:nvSpPr>
        <p:spPr>
          <a:xfrm>
            <a:off x="9075832" y="6380761"/>
            <a:ext cx="2798207" cy="372394"/>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3199443446"/>
      </p:ext>
    </p:extLst>
  </p:cSld>
  <p:clrMapOvr>
    <a:masterClrMapping/>
  </p:clrMapOvr>
  <p:timing>
    <p:tnLst>
      <p:par>
        <p:cTn id="1" dur="indefinite" restart="never" nodeType="tmRoot"/>
      </p:par>
    </p:tnLst>
  </p:timing>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1_Logo on Background">
    <p:bg>
      <p:bgPr>
        <a:solidFill>
          <a:schemeClr val="tx2">
            <a:lumMod val="50000"/>
          </a:schemeClr>
        </a:solidFill>
        <a:effectLst/>
      </p:bgPr>
    </p:bg>
    <p:spTree>
      <p:nvGrpSpPr>
        <p:cNvPr id="1" name=""/>
        <p:cNvGrpSpPr/>
        <p:nvPr/>
      </p:nvGrpSpPr>
      <p:grpSpPr>
        <a:xfrm>
          <a:off x="0" y="0"/>
          <a:ext cx="0" cy="0"/>
          <a:chOff x="0" y="0"/>
          <a:chExt cx="0" cy="0"/>
        </a:xfrm>
      </p:grpSpPr>
      <p:sp>
        <p:nvSpPr>
          <p:cNvPr id="3" name="Text Box 3"/>
          <p:cNvSpPr txBox="1">
            <a:spLocks noChangeArrowheads="1"/>
          </p:cNvSpPr>
          <p:nvPr/>
        </p:nvSpPr>
        <p:spPr bwMode="blackWhite">
          <a:xfrm>
            <a:off x="459230" y="5612731"/>
            <a:ext cx="8812606" cy="734889"/>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111" eaLnBrk="0" hangingPunct="0"/>
            <a:r>
              <a:rPr lang="en-US" sz="700" dirty="0">
                <a:gradFill>
                  <a:gsLst>
                    <a:gs pos="0">
                      <a:srgbClr val="FFFFFF"/>
                    </a:gs>
                    <a:gs pos="100000">
                      <a:srgbClr val="FFFFFF"/>
                    </a:gs>
                  </a:gsLst>
                  <a:lin ang="5400000" scaled="0"/>
                </a:gradFill>
                <a:cs typeface="Segoe UI" pitchFamily="34" charset="0"/>
              </a:rPr>
              <a:t>© 2012 Microsoft Corporation. All rights reserved. Microsoft, Windows, Windows Vista and other product names are or may be registered trademarks and/or trademarks in the U.S. and/or other countries.</a:t>
            </a:r>
          </a:p>
          <a:p>
            <a:pPr defTabSz="932111" eaLnBrk="0" hangingPunct="0"/>
            <a:r>
              <a:rPr lang="en-US" sz="700"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invGray">
          <a:xfrm>
            <a:off x="681310" y="4652932"/>
            <a:ext cx="3288506" cy="704445"/>
          </a:xfrm>
          <a:prstGeom prst="rect">
            <a:avLst/>
          </a:prstGeom>
        </p:spPr>
      </p:pic>
    </p:spTree>
    <p:extLst>
      <p:ext uri="{BB962C8B-B14F-4D97-AF65-F5344CB8AC3E}">
        <p14:creationId xmlns:p14="http://schemas.microsoft.com/office/powerpoint/2010/main" val="529779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8" name="Content Placeholder 3"/>
          <p:cNvSpPr>
            <a:spLocks noGrp="1"/>
          </p:cNvSpPr>
          <p:nvPr>
            <p:ph sz="half" idx="2"/>
          </p:nvPr>
        </p:nvSpPr>
        <p:spPr>
          <a:xfrm>
            <a:off x="387121" y="1398907"/>
            <a:ext cx="5729546" cy="5051602"/>
          </a:xfrm>
          <a:prstGeom prst="rect">
            <a:avLst/>
          </a:prstGeom>
        </p:spPr>
        <p:txBody>
          <a:bodyPr>
            <a:normAutofit/>
          </a:bodyPr>
          <a:lstStyle>
            <a:lvl1pPr>
              <a:defRPr sz="3264"/>
            </a:lvl1pPr>
            <a:lvl2pPr>
              <a:defRPr sz="2856"/>
            </a:lvl2pPr>
            <a:lvl3pPr>
              <a:defRPr sz="2448"/>
            </a:lvl3pPr>
            <a:lvl4pPr>
              <a:defRPr sz="2040"/>
            </a:lvl4pPr>
            <a:lvl5pPr>
              <a:defRPr sz="2040"/>
            </a:lvl5pPr>
            <a:lvl6pPr>
              <a:defRPr sz="1632"/>
            </a:lvl6pPr>
            <a:lvl7pPr>
              <a:defRPr sz="1632"/>
            </a:lvl7pPr>
            <a:lvl8pPr>
              <a:defRPr sz="1632"/>
            </a:lvl8pPr>
            <a:lvl9pPr>
              <a:defRPr sz="1632"/>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Content Placeholder 5"/>
          <p:cNvSpPr>
            <a:spLocks noGrp="1"/>
          </p:cNvSpPr>
          <p:nvPr>
            <p:ph sz="quarter" idx="4"/>
          </p:nvPr>
        </p:nvSpPr>
        <p:spPr>
          <a:xfrm>
            <a:off x="6401584" y="1398907"/>
            <a:ext cx="5731796" cy="5051602"/>
          </a:xfrm>
          <a:prstGeom prst="rect">
            <a:avLst/>
          </a:prstGeom>
        </p:spPr>
        <p:txBody>
          <a:bodyPr>
            <a:normAutofit/>
          </a:bodyPr>
          <a:lstStyle>
            <a:lvl1pPr>
              <a:defRPr sz="3264"/>
            </a:lvl1pPr>
            <a:lvl2pPr>
              <a:defRPr sz="2856"/>
            </a:lvl2pPr>
            <a:lvl3pPr>
              <a:defRPr sz="2448"/>
            </a:lvl3pPr>
            <a:lvl4pPr>
              <a:defRPr sz="2040"/>
            </a:lvl4pPr>
            <a:lvl5pPr>
              <a:defRPr sz="2040"/>
            </a:lvl5pPr>
            <a:lvl6pPr>
              <a:defRPr sz="1632"/>
            </a:lvl6pPr>
            <a:lvl7pPr>
              <a:defRPr sz="1632"/>
            </a:lvl7pPr>
            <a:lvl8pPr>
              <a:defRPr sz="1632"/>
            </a:lvl8pPr>
            <a:lvl9pPr>
              <a:defRPr sz="1632"/>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52937589"/>
      </p:ext>
    </p:extLst>
  </p:cSld>
  <p:clrMapOvr>
    <a:masterClrMapping/>
  </p:clrMapOvr>
  <p:timing>
    <p:tnLst>
      <p:par>
        <p:cTn id="1" dur="indefinite" restart="never" nodeType="tmRoot"/>
      </p:par>
    </p:tnLst>
  </p:timing>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3" y="1212853"/>
            <a:ext cx="5486399" cy="2640126"/>
          </a:xfrm>
        </p:spPr>
        <p:txBody>
          <a:bodyPr wrap="square">
            <a:spAutoFit/>
          </a:bodyPr>
          <a:lstStyle>
            <a:lvl1pPr marL="287199" indent="-287199">
              <a:spcBef>
                <a:spcPts val="1224"/>
              </a:spcBef>
              <a:buClr>
                <a:schemeClr val="tx1"/>
              </a:buClr>
              <a:buFont typeface="Arial" pitchFamily="34" charset="0"/>
              <a:buChar char="•"/>
              <a:defRPr sz="3599">
                <a:solidFill>
                  <a:srgbClr val="68217A"/>
                </a:solidFill>
              </a:defRPr>
            </a:lvl1pPr>
            <a:lvl2pPr marL="530908" indent="-233082">
              <a:defRPr sz="2400"/>
            </a:lvl2pPr>
            <a:lvl3pPr marL="699245" indent="-168338">
              <a:tabLst/>
              <a:defRPr sz="2000"/>
            </a:lvl3pPr>
            <a:lvl4pPr marL="880530" indent="-181286">
              <a:defRPr/>
            </a:lvl4pPr>
            <a:lvl5pPr marL="1048866" indent="-168338">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42" y="1212853"/>
            <a:ext cx="5486399" cy="2640126"/>
          </a:xfrm>
        </p:spPr>
        <p:txBody>
          <a:bodyPr wrap="square">
            <a:spAutoFit/>
          </a:bodyPr>
          <a:lstStyle>
            <a:lvl1pPr marL="287199" indent="-287199">
              <a:spcBef>
                <a:spcPts val="1224"/>
              </a:spcBef>
              <a:buClr>
                <a:schemeClr val="tx1"/>
              </a:buClr>
              <a:buFont typeface="Arial" pitchFamily="34" charset="0"/>
              <a:buChar char="•"/>
              <a:defRPr sz="3599">
                <a:solidFill>
                  <a:srgbClr val="68217A"/>
                </a:solidFill>
              </a:defRPr>
            </a:lvl1pPr>
            <a:lvl2pPr marL="530908" indent="-233082">
              <a:defRPr sz="2400"/>
            </a:lvl2pPr>
            <a:lvl3pPr marL="699245" indent="-168338">
              <a:tabLst/>
              <a:defRPr sz="2000"/>
            </a:lvl3pPr>
            <a:lvl4pPr marL="880530" indent="-181286">
              <a:defRPr/>
            </a:lvl4pPr>
            <a:lvl5pPr marL="1048866" indent="-168338">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3696846"/>
      </p:ext>
    </p:extLst>
  </p:cSld>
  <p:clrMapOvr>
    <a:masterClrMapping/>
  </p:clrMapOvr>
  <p:transition>
    <p:fade/>
  </p:transition>
  <p:timing>
    <p:tnLst>
      <p:par>
        <p:cTn id="1" dur="indefinite" restart="never" nodeType="tmRoot"/>
      </p:par>
    </p:tnLst>
  </p:timing>
</p:sldLayout>
</file>

<file path=ppt/slideLayouts/slideLayout125.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hasCustomPrompt="1"/>
          </p:nvPr>
        </p:nvSpPr>
        <p:spPr>
          <a:xfrm>
            <a:off x="283148" y="1668463"/>
            <a:ext cx="2743200" cy="5029200"/>
          </a:xfrm>
        </p:spPr>
        <p:txBody>
          <a:bodyPr>
            <a:noAutofit/>
          </a:bodyPr>
          <a:lstStyle>
            <a:lvl1pPr marL="342900" indent="-34290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dirty="0" smtClean="0"/>
              <a:t>Click to edit</a:t>
            </a:r>
            <a:br>
              <a:rPr lang="en-US" dirty="0" smtClean="0"/>
            </a:br>
            <a:r>
              <a:rPr lang="en-US" dirty="0" smtClean="0"/>
              <a:t>Master text styles</a:t>
            </a:r>
          </a:p>
        </p:txBody>
      </p:sp>
    </p:spTree>
    <p:extLst>
      <p:ext uri="{BB962C8B-B14F-4D97-AF65-F5344CB8AC3E}">
        <p14:creationId xmlns:p14="http://schemas.microsoft.com/office/powerpoint/2010/main" val="10216873"/>
      </p:ext>
    </p:extLst>
  </p:cSld>
  <p:clrMapOvr>
    <a:masterClrMapping/>
  </p:clrMapOvr>
  <p:transition>
    <p:fade/>
  </p:transition>
  <p:timing>
    <p:tnLst>
      <p:par>
        <p:cTn id="1" dur="indefinite" restart="never" nodeType="tmRoot"/>
      </p:par>
    </p:tnLst>
  </p:timing>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74639" y="1212849"/>
            <a:ext cx="11889564" cy="2059025"/>
          </a:xfrm>
        </p:spPr>
        <p:txBody>
          <a:bodyPr/>
          <a:lstStyle>
            <a:lvl1pPr marL="0" indent="0">
              <a:buNone/>
              <a:defRPr>
                <a:gradFill>
                  <a:gsLst>
                    <a:gs pos="2920">
                      <a:schemeClr val="tx2"/>
                    </a:gs>
                    <a:gs pos="39000">
                      <a:schemeClr val="tx2"/>
                    </a:gs>
                  </a:gsLst>
                  <a:lin ang="5400000" scaled="0"/>
                </a:gradFill>
              </a:defRPr>
            </a:lvl1pPr>
            <a:lvl2pPr marL="28575" indent="0">
              <a:buNone/>
              <a:defRPr sz="2000"/>
            </a:lvl2pPr>
            <a:lvl3pPr marL="223838" indent="0">
              <a:buNone/>
              <a:defRPr sz="2000"/>
            </a:lvl3pPr>
            <a:lvl4pPr marL="476250" indent="0">
              <a:buNone/>
              <a:defRPr sz="1800"/>
            </a:lvl4pPr>
            <a:lvl5pPr marL="739775" indent="0">
              <a:buNone/>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260111645"/>
      </p:ext>
    </p:extLst>
  </p:cSld>
  <p:clrMapOvr>
    <a:masterClrMapping/>
  </p:clrMapOvr>
  <p:transition>
    <p:fade/>
  </p:transition>
  <p:timing>
    <p:tnLst>
      <p:par>
        <p:cTn id="1" dur="indefinite" restart="never" nodeType="tmRoot"/>
      </p:par>
    </p:tnLst>
  </p:timing>
</p:sldLayout>
</file>

<file path=ppt/slideLayouts/slideLayout127.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100583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7314044" cy="3475534"/>
          </a:xfrm>
          <a:noFill/>
        </p:spPr>
        <p:txBody>
          <a:bodyPr tIns="91440" bIns="91440" anchor="t" anchorCtr="0"/>
          <a:lstStyle>
            <a:lvl1pPr>
              <a:defRPr sz="7200" spc="-100" baseline="0">
                <a:gradFill>
                  <a:gsLst>
                    <a:gs pos="75912">
                      <a:schemeClr val="tx1"/>
                    </a:gs>
                    <a:gs pos="34307">
                      <a:schemeClr val="tx1"/>
                    </a:gs>
                    <a:gs pos="43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9" y="4685507"/>
            <a:ext cx="7315200" cy="1829593"/>
          </a:xfrm>
          <a:noFill/>
        </p:spPr>
        <p:txBody>
          <a:bodyPr lIns="182880" tIns="146304" rIns="182880" bIns="146304">
            <a:noAutofit/>
          </a:bodyPr>
          <a:lstStyle>
            <a:lvl1pPr marL="0" indent="0">
              <a:spcBef>
                <a:spcPts val="0"/>
              </a:spcBef>
              <a:buNone/>
              <a:defRPr sz="3600" spc="0" baseline="0">
                <a:gradFill>
                  <a:gsLst>
                    <a:gs pos="75912">
                      <a:schemeClr val="tx1"/>
                    </a:gs>
                    <a:gs pos="34307">
                      <a:schemeClr val="tx1"/>
                    </a:gs>
                    <a:gs pos="43000">
                      <a:schemeClr val="tx1"/>
                    </a:gs>
                  </a:gsLst>
                  <a:lin ang="5400000" scaled="0"/>
                </a:gradFill>
                <a:latin typeface="+mj-lt"/>
              </a:defRPr>
            </a:lvl1pPr>
          </a:lstStyle>
          <a:p>
            <a:pPr lvl="0"/>
            <a:r>
              <a:rPr lang="en-US" dirty="0" smtClean="0"/>
              <a:t>Speaker Name</a:t>
            </a:r>
          </a:p>
        </p:txBody>
      </p:sp>
      <p:pic>
        <p:nvPicPr>
          <p:cNvPr id="6" name="Picture 5"/>
          <p:cNvPicPr>
            <a:picLocks noChangeAspect="1"/>
          </p:cNvPicPr>
          <p:nvPr userDrawn="1"/>
        </p:nvPicPr>
        <p:blipFill>
          <a:blip r:embed="rId2"/>
          <a:stretch>
            <a:fillRect/>
          </a:stretch>
        </p:blipFill>
        <p:spPr>
          <a:xfrm>
            <a:off x="7757448" y="304193"/>
            <a:ext cx="4409440" cy="6400800"/>
          </a:xfrm>
          <a:prstGeom prst="rect">
            <a:avLst/>
          </a:prstGeom>
        </p:spPr>
      </p:pic>
    </p:spTree>
    <p:extLst>
      <p:ext uri="{BB962C8B-B14F-4D97-AF65-F5344CB8AC3E}">
        <p14:creationId xmlns:p14="http://schemas.microsoft.com/office/powerpoint/2010/main" val="766336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8.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435342157"/>
      </p:ext>
    </p:extLst>
  </p:cSld>
  <p:clrMapOvr>
    <a:masterClrMapping/>
  </p:clrMapOvr>
  <p:transition>
    <p:fade/>
  </p:transition>
  <p:timing>
    <p:tnLst>
      <p:par>
        <p:cTn id="1" dur="indefinite" restart="never" nodeType="tmRoot"/>
      </p:par>
    </p:tnLst>
  </p:timing>
</p:sldLayout>
</file>

<file path=ppt/slideLayouts/slideLayout129.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rgbClr val="80B940"/>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18330" y="1144706"/>
            <a:ext cx="11255709" cy="2435131"/>
          </a:xfrm>
        </p:spPr>
        <p:txBody>
          <a:bodyPr anchor="b"/>
          <a:lstStyle>
            <a:lvl1pPr algn="l">
              <a:defRPr sz="6119"/>
            </a:lvl1pPr>
          </a:lstStyle>
          <a:p>
            <a:r>
              <a:rPr lang="en-US" smtClean="0"/>
              <a:t>Click to edit Master title style</a:t>
            </a:r>
            <a:endParaRPr lang="en-US" dirty="0"/>
          </a:p>
        </p:txBody>
      </p:sp>
      <p:sp>
        <p:nvSpPr>
          <p:cNvPr id="3" name="Subtitle 2"/>
          <p:cNvSpPr>
            <a:spLocks noGrp="1"/>
          </p:cNvSpPr>
          <p:nvPr>
            <p:ph type="subTitle" idx="1"/>
          </p:nvPr>
        </p:nvSpPr>
        <p:spPr>
          <a:xfrm>
            <a:off x="618330" y="3673745"/>
            <a:ext cx="11255709" cy="1688724"/>
          </a:xfrm>
        </p:spPr>
        <p:txBody>
          <a:bodyPr>
            <a:normAutofit/>
          </a:bodyPr>
          <a:lstStyle>
            <a:lvl1pPr marL="0" indent="0" algn="l">
              <a:buNone/>
              <a:defRPr sz="3672"/>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smtClean="0"/>
              <a:t>Click to edit Master subtitle style</a:t>
            </a:r>
            <a:endParaRPr lang="en-US" dirty="0"/>
          </a:p>
        </p:txBody>
      </p:sp>
    </p:spTree>
    <p:extLst>
      <p:ext uri="{BB962C8B-B14F-4D97-AF65-F5344CB8AC3E}">
        <p14:creationId xmlns:p14="http://schemas.microsoft.com/office/powerpoint/2010/main" val="4207193103"/>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74638" y="2307518"/>
            <a:ext cx="1563194"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smtClean="0"/>
              <a:t>Click icon to add picture</a:t>
            </a:r>
            <a:endParaRPr lang="en-US" dirty="0"/>
          </a:p>
        </p:txBody>
      </p:sp>
      <p:sp>
        <p:nvSpPr>
          <p:cNvPr id="8" name="Picture Placeholder 12"/>
          <p:cNvSpPr>
            <a:spLocks noGrp="1"/>
          </p:cNvSpPr>
          <p:nvPr>
            <p:ph type="pic" sz="quarter" idx="18"/>
          </p:nvPr>
        </p:nvSpPr>
        <p:spPr>
          <a:xfrm>
            <a:off x="4745014" y="2301239"/>
            <a:ext cx="3232905"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600"/>
            </a:lvl1pPr>
          </a:lstStyle>
          <a:p>
            <a:r>
              <a:rPr lang="en-US" smtClean="0"/>
              <a:t>Click icon to add picture</a:t>
            </a:r>
            <a:endParaRPr lang="en-US" dirty="0"/>
          </a:p>
        </p:txBody>
      </p:sp>
      <p:sp>
        <p:nvSpPr>
          <p:cNvPr id="9" name="Picture Placeholder 12"/>
          <p:cNvSpPr>
            <a:spLocks noGrp="1"/>
          </p:cNvSpPr>
          <p:nvPr>
            <p:ph type="pic" sz="quarter" idx="19"/>
          </p:nvPr>
        </p:nvSpPr>
        <p:spPr>
          <a:xfrm>
            <a:off x="8258122" y="2302035"/>
            <a:ext cx="3903716"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600"/>
            </a:lvl1pPr>
          </a:lstStyle>
          <a:p>
            <a:r>
              <a:rPr lang="en-US" smtClean="0"/>
              <a:t>Click icon to add picture</a:t>
            </a:r>
            <a:endParaRPr lang="en-US" dirty="0"/>
          </a:p>
        </p:txBody>
      </p:sp>
      <p:sp>
        <p:nvSpPr>
          <p:cNvPr id="10" name="Picture Placeholder 12"/>
          <p:cNvSpPr>
            <a:spLocks noGrp="1"/>
          </p:cNvSpPr>
          <p:nvPr>
            <p:ph type="pic" sz="quarter" idx="20"/>
          </p:nvPr>
        </p:nvSpPr>
        <p:spPr>
          <a:xfrm>
            <a:off x="2118039" y="2301050"/>
            <a:ext cx="2346769"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smtClean="0"/>
              <a:t>Click icon to add picture</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277834413"/>
      </p:ext>
    </p:extLst>
  </p:cSld>
  <p:clrMapOvr>
    <a:masterClrMapping/>
  </p:clrMapOvr>
  <p:transition>
    <p:fade/>
  </p:transition>
  <p:timing>
    <p:tnLst>
      <p:par>
        <p:cTn id="1" dur="indefinite" restart="never" nodeType="tmRoot"/>
      </p:par>
    </p:tnLst>
  </p:timing>
</p:sldLayout>
</file>

<file path=ppt/slideLayouts/slideLayout130.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rgbClr val="80B94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12"/>
          </p:nvPr>
        </p:nvSpPr>
        <p:spPr>
          <a:xfrm>
            <a:off x="9075832" y="6380761"/>
            <a:ext cx="2798207" cy="372394"/>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189601880"/>
      </p:ext>
    </p:extLst>
  </p:cSld>
  <p:clrMapOvr>
    <a:masterClrMapping/>
  </p:clrMapOvr>
  <p:timing>
    <p:tnLst>
      <p:par>
        <p:cTn id="1" dur="indefinite" restart="never" nodeType="tmRoot"/>
      </p:par>
    </p:tnLst>
  </p:timing>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572043" y="2153641"/>
            <a:ext cx="11301996" cy="406022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12"/>
          </p:nvPr>
        </p:nvSpPr>
        <p:spPr>
          <a:xfrm>
            <a:off x="9075832" y="6380761"/>
            <a:ext cx="2798207" cy="372394"/>
          </a:xfrm>
          <a:prstGeom prst="rect">
            <a:avLst/>
          </a:prstGeom>
        </p:spPr>
        <p:txBody>
          <a:bodyPr/>
          <a:lstStyle/>
          <a:p>
            <a:fld id="{0A164282-434E-41D4-9582-783D542A7B68}" type="slidenum">
              <a:rPr lang="en-US" smtClean="0"/>
              <a:t>‹#›</a:t>
            </a:fld>
            <a:endParaRPr lang="en-US"/>
          </a:p>
        </p:txBody>
      </p:sp>
      <p:sp>
        <p:nvSpPr>
          <p:cNvPr id="5" name="Text Placeholder 4"/>
          <p:cNvSpPr>
            <a:spLocks noGrp="1"/>
          </p:cNvSpPr>
          <p:nvPr>
            <p:ph type="body" sz="quarter" idx="13" hasCustomPrompt="1"/>
          </p:nvPr>
        </p:nvSpPr>
        <p:spPr>
          <a:xfrm>
            <a:off x="571625" y="1564636"/>
            <a:ext cx="11302942" cy="446305"/>
          </a:xfrm>
        </p:spPr>
        <p:txBody>
          <a:bodyPr>
            <a:normAutofit/>
          </a:bodyPr>
          <a:lstStyle>
            <a:lvl1pPr marL="0" indent="0">
              <a:buFontTx/>
              <a:buNone/>
              <a:defRPr sz="2040" cap="all" baseline="0"/>
            </a:lvl1pPr>
            <a:lvl5pPr>
              <a:defRPr/>
            </a:lvl5pPr>
          </a:lstStyle>
          <a:p>
            <a:pPr lvl="0"/>
            <a:r>
              <a:rPr lang="en-US" dirty="0" smtClean="0"/>
              <a:t>Secondary refining headline</a:t>
            </a:r>
            <a:endParaRPr lang="en-US" dirty="0"/>
          </a:p>
        </p:txBody>
      </p:sp>
    </p:spTree>
    <p:extLst>
      <p:ext uri="{BB962C8B-B14F-4D97-AF65-F5344CB8AC3E}">
        <p14:creationId xmlns:p14="http://schemas.microsoft.com/office/powerpoint/2010/main" val="4280196818"/>
      </p:ext>
    </p:extLst>
  </p:cSld>
  <p:clrMapOvr>
    <a:masterClrMapping/>
  </p:clrMapOvr>
  <p:timing>
    <p:tnLst>
      <p:par>
        <p:cTn id="1" dur="indefinite" restart="never" nodeType="tmRoot"/>
      </p:par>
    </p:tnLst>
  </p:timing>
</p:sldLayout>
</file>

<file path=ppt/slideLayouts/slideLayout132.xml><?xml version="1.0" encoding="utf-8"?>
<p:sldLayout xmlns:a="http://schemas.openxmlformats.org/drawingml/2006/main" xmlns:r="http://schemas.openxmlformats.org/officeDocument/2006/relationships" xmlns:p="http://schemas.openxmlformats.org/presentationml/2006/main" type="titleOnly" preserve="1">
  <p:cSld name="Title Only">
    <p:bg>
      <p:bgPr>
        <a:solidFill>
          <a:srgbClr val="80B94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5" name="Slide Number Placeholder 4"/>
          <p:cNvSpPr>
            <a:spLocks noGrp="1"/>
          </p:cNvSpPr>
          <p:nvPr>
            <p:ph type="sldNum" sz="quarter" idx="12"/>
          </p:nvPr>
        </p:nvSpPr>
        <p:spPr>
          <a:xfrm>
            <a:off x="9075832" y="6380761"/>
            <a:ext cx="2798207" cy="372394"/>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1871998323"/>
      </p:ext>
    </p:extLst>
  </p:cSld>
  <p:clrMapOvr>
    <a:masterClrMapping/>
  </p:clrMapOvr>
  <p:timing>
    <p:tnLst>
      <p:par>
        <p:cTn id="1" dur="indefinite" restart="never" nodeType="tmRoot"/>
      </p:par>
    </p:tnLst>
  </p:timing>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572043" y="424788"/>
            <a:ext cx="11301996" cy="940467"/>
          </a:xfrm>
        </p:spPr>
        <p:txBody>
          <a:bodyPr>
            <a:normAutofit/>
          </a:bodyPr>
          <a:lstStyle>
            <a:lvl1pPr>
              <a:defRPr sz="4488"/>
            </a:lvl1pPr>
          </a:lstStyle>
          <a:p>
            <a:r>
              <a:rPr lang="en-US" smtClean="0"/>
              <a:t>Click to edit Master title style</a:t>
            </a:r>
            <a:endParaRPr lang="en-US"/>
          </a:p>
        </p:txBody>
      </p:sp>
      <p:sp>
        <p:nvSpPr>
          <p:cNvPr id="5" name="Slide Number Placeholder 4"/>
          <p:cNvSpPr>
            <a:spLocks noGrp="1"/>
          </p:cNvSpPr>
          <p:nvPr>
            <p:ph type="sldNum" sz="quarter" idx="12"/>
          </p:nvPr>
        </p:nvSpPr>
        <p:spPr>
          <a:xfrm>
            <a:off x="9075832" y="6380761"/>
            <a:ext cx="2798207" cy="372394"/>
          </a:xfrm>
          <a:prstGeom prst="rect">
            <a:avLst/>
          </a:prstGeom>
        </p:spPr>
        <p:txBody>
          <a:bodyPr/>
          <a:lstStyle/>
          <a:p>
            <a:fld id="{0A164282-434E-41D4-9582-783D542A7B68}" type="slidenum">
              <a:rPr lang="en-US" smtClean="0"/>
              <a:t>‹#›</a:t>
            </a:fld>
            <a:endParaRPr lang="en-US"/>
          </a:p>
        </p:txBody>
      </p:sp>
      <p:graphicFrame>
        <p:nvGraphicFramePr>
          <p:cNvPr id="6" name="Table 5"/>
          <p:cNvGraphicFramePr>
            <a:graphicFrameLocks noGrp="1"/>
          </p:cNvGraphicFramePr>
          <p:nvPr>
            <p:extLst>
              <p:ext uri="{D42A27DB-BD31-4B8C-83A1-F6EECF244321}">
                <p14:modId xmlns:p14="http://schemas.microsoft.com/office/powerpoint/2010/main" val="1228742216"/>
              </p:ext>
            </p:extLst>
          </p:nvPr>
        </p:nvGraphicFramePr>
        <p:xfrm>
          <a:off x="595915" y="1505991"/>
          <a:ext cx="11278124" cy="4406400"/>
        </p:xfrm>
        <a:graphic>
          <a:graphicData uri="http://schemas.openxmlformats.org/drawingml/2006/table">
            <a:tbl>
              <a:tblPr firstRow="1" bandRow="1">
                <a:tableStyleId>{93296810-A885-4BE3-A3E7-6D5BEEA58F35}</a:tableStyleId>
              </a:tblPr>
              <a:tblGrid>
                <a:gridCol w="2819531"/>
                <a:gridCol w="2819531"/>
                <a:gridCol w="2819531"/>
                <a:gridCol w="2819531"/>
              </a:tblGrid>
              <a:tr h="657264">
                <a:tc>
                  <a:txBody>
                    <a:bodyPr/>
                    <a:lstStyle/>
                    <a:p>
                      <a:r>
                        <a:rPr lang="en-US" sz="2000" dirty="0" smtClean="0"/>
                        <a:t>Heading</a:t>
                      </a:r>
                      <a:endParaRPr lang="en-US" sz="2000" dirty="0">
                        <a:solidFill>
                          <a:schemeClr val="bg1"/>
                        </a:solidFill>
                      </a:endParaRPr>
                    </a:p>
                  </a:txBody>
                  <a:tcPr marL="139910" marR="139910" marT="139891" marB="139891"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2000" dirty="0" smtClean="0"/>
                        <a:t>Heading</a:t>
                      </a:r>
                      <a:endParaRPr lang="en-US" sz="2000" dirty="0">
                        <a:solidFill>
                          <a:schemeClr val="bg1"/>
                        </a:solidFill>
                      </a:endParaRPr>
                    </a:p>
                  </a:txBody>
                  <a:tcPr marL="139910" marR="139910" marT="139891" marB="139891"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2000" dirty="0" smtClean="0"/>
                        <a:t>Heading</a:t>
                      </a:r>
                      <a:endParaRPr lang="en-US" sz="2000" dirty="0">
                        <a:solidFill>
                          <a:schemeClr val="bg1"/>
                        </a:solidFill>
                      </a:endParaRPr>
                    </a:p>
                  </a:txBody>
                  <a:tcPr marL="139910" marR="139910" marT="139891" marB="139891"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2000" dirty="0" smtClean="0"/>
                        <a:t>Heading</a:t>
                      </a:r>
                      <a:endParaRPr lang="en-US" sz="2000" dirty="0">
                        <a:solidFill>
                          <a:schemeClr val="bg1"/>
                        </a:solidFill>
                      </a:endParaRPr>
                    </a:p>
                  </a:txBody>
                  <a:tcPr marL="139910" marR="139910" marT="139891" marB="139891" anchor="ctr">
                    <a:lnL w="12700" cmpd="sng">
                      <a:noFill/>
                    </a:lnL>
                    <a:lnR w="12700" cmpd="sng">
                      <a:noFill/>
                    </a:lnR>
                    <a:lnT w="12700" cmpd="sng">
                      <a:noFill/>
                    </a:lnT>
                    <a:lnB w="38100" cmpd="sng">
                      <a:noFill/>
                    </a:lnB>
                    <a:lnTlToBr w="12700" cmpd="sng">
                      <a:noFill/>
                      <a:prstDash val="solid"/>
                    </a:lnTlToBr>
                    <a:lnBlToTr w="12700" cmpd="sng">
                      <a:noFill/>
                      <a:prstDash val="solid"/>
                    </a:lnBlToTr>
                  </a:tcPr>
                </a:tc>
              </a:tr>
              <a:tr h="1249712">
                <a:tc>
                  <a:txBody>
                    <a:bodyPr/>
                    <a:lstStyle/>
                    <a:p>
                      <a:r>
                        <a:rPr lang="en-US" sz="1600" dirty="0" smtClean="0"/>
                        <a:t>Content</a:t>
                      </a:r>
                      <a:endParaRPr lang="en-US" sz="1600" dirty="0">
                        <a:solidFill>
                          <a:srgbClr val="3C454F"/>
                        </a:solidFill>
                      </a:endParaRPr>
                    </a:p>
                  </a:txBody>
                  <a:tcPr marL="139910" marR="139910" marT="139891" marB="139891">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Content</a:t>
                      </a:r>
                    </a:p>
                    <a:p>
                      <a:endParaRPr lang="en-US" sz="1600" dirty="0">
                        <a:solidFill>
                          <a:srgbClr val="3C454F"/>
                        </a:solidFill>
                      </a:endParaRPr>
                    </a:p>
                  </a:txBody>
                  <a:tcPr marL="139910" marR="139910" marT="139891" marB="139891">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Content</a:t>
                      </a:r>
                    </a:p>
                    <a:p>
                      <a:endParaRPr lang="en-US" sz="1600" dirty="0">
                        <a:solidFill>
                          <a:srgbClr val="3C454F"/>
                        </a:solidFill>
                      </a:endParaRPr>
                    </a:p>
                  </a:txBody>
                  <a:tcPr marL="139910" marR="139910" marT="139891" marB="139891">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Content</a:t>
                      </a:r>
                    </a:p>
                    <a:p>
                      <a:endParaRPr lang="en-US" sz="1600" dirty="0">
                        <a:solidFill>
                          <a:srgbClr val="3C454F"/>
                        </a:solidFill>
                      </a:endParaRPr>
                    </a:p>
                  </a:txBody>
                  <a:tcPr marL="139910" marR="139910" marT="139891" marB="139891">
                    <a:lnL w="12700" cmpd="sng">
                      <a:noFill/>
                    </a:lnL>
                    <a:lnR w="12700" cmpd="sng">
                      <a:noFill/>
                    </a:lnR>
                    <a:lnT w="38100" cmpd="sng">
                      <a:noFill/>
                    </a:lnT>
                    <a:lnB w="12700" cmpd="sng">
                      <a:noFill/>
                    </a:lnB>
                    <a:lnTlToBr w="12700" cmpd="sng">
                      <a:noFill/>
                      <a:prstDash val="solid"/>
                    </a:lnTlToBr>
                    <a:lnBlToTr w="12700" cmpd="sng">
                      <a:noFill/>
                      <a:prstDash val="solid"/>
                    </a:lnBlToTr>
                  </a:tcPr>
                </a:tc>
              </a:tr>
              <a:tr h="124971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tcPr>
                </a:tc>
              </a:tr>
              <a:tr h="124971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tcPr>
                </a:tc>
              </a:tr>
            </a:tbl>
          </a:graphicData>
        </a:graphic>
      </p:graphicFrame>
    </p:spTree>
    <p:extLst>
      <p:ext uri="{BB962C8B-B14F-4D97-AF65-F5344CB8AC3E}">
        <p14:creationId xmlns:p14="http://schemas.microsoft.com/office/powerpoint/2010/main" val="1232876979"/>
      </p:ext>
    </p:extLst>
  </p:cSld>
  <p:clrMapOvr>
    <a:masterClrMapping/>
  </p:clrMapOvr>
  <p:timing>
    <p:tnLst>
      <p:par>
        <p:cTn id="1" dur="indefinite" restart="never" nodeType="tmRoot"/>
      </p:par>
    </p:tnLst>
  </p:timing>
</p:sldLayout>
</file>

<file path=ppt/slideLayouts/slideLayout134.xml><?xml version="1.0" encoding="utf-8"?>
<p:sldLayout xmlns:a="http://schemas.openxmlformats.org/drawingml/2006/main" xmlns:r="http://schemas.openxmlformats.org/officeDocument/2006/relationships" xmlns:p="http://schemas.openxmlformats.org/presentationml/2006/main" type="blank" preserve="1">
  <p:cSld name="Blank">
    <p:bg>
      <p:bgPr>
        <a:solidFill>
          <a:srgbClr val="80B940"/>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9081946" y="6380761"/>
            <a:ext cx="2798207" cy="372394"/>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3437122988"/>
      </p:ext>
    </p:extLst>
  </p:cSld>
  <p:clrMapOvr>
    <a:masterClrMapping/>
  </p:clrMapOvr>
  <p:timing>
    <p:tnLst>
      <p:par>
        <p:cTn id="1" dur="indefinite" restart="never" nodeType="tmRoot"/>
      </p:par>
    </p:tnLst>
  </p:timing>
</p:sldLayout>
</file>

<file path=ppt/slideLayouts/slideLayout135.xml><?xml version="1.0" encoding="utf-8"?>
<p:sldLayout xmlns:a="http://schemas.openxmlformats.org/drawingml/2006/main" xmlns:r="http://schemas.openxmlformats.org/officeDocument/2006/relationships" xmlns:p="http://schemas.openxmlformats.org/presentationml/2006/main" type="blank" preserve="1">
  <p:cSld name="1_Blank">
    <p:bg>
      <p:bgPr>
        <a:solidFill>
          <a:srgbClr val="80B94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020535"/>
      </p:ext>
    </p:extLst>
  </p:cSld>
  <p:clrMapOvr>
    <a:masterClrMapping/>
  </p:clrMapOvr>
  <p:timing>
    <p:tnLst>
      <p:par>
        <p:cTn id="1" dur="indefinite" restart="never" nodeType="tmRoot"/>
      </p:par>
    </p:tnLst>
  </p:timing>
</p:sldLayout>
</file>

<file path=ppt/slideLayouts/slideLayout136.xml><?xml version="1.0" encoding="utf-8"?>
<p:sldLayout xmlns:a="http://schemas.openxmlformats.org/drawingml/2006/main" xmlns:r="http://schemas.openxmlformats.org/officeDocument/2006/relationships" xmlns:p="http://schemas.openxmlformats.org/presentationml/2006/main" type="objTx" preserve="1">
  <p:cSld name="Content with Caption">
    <p:bg>
      <p:bgPr>
        <a:solidFill>
          <a:srgbClr val="80B94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72044" y="466301"/>
            <a:ext cx="4295671" cy="1975233"/>
          </a:xfrm>
        </p:spPr>
        <p:txBody>
          <a:bodyPr anchor="b">
            <a:noAutofit/>
          </a:bodyPr>
          <a:lstStyle>
            <a:lvl1pPr>
              <a:defRPr sz="4080"/>
            </a:lvl1pPr>
          </a:lstStyle>
          <a:p>
            <a:r>
              <a:rPr lang="en-US" smtClean="0"/>
              <a:t>Click to edit Master title style</a:t>
            </a:r>
            <a:endParaRPr lang="en-US"/>
          </a:p>
        </p:txBody>
      </p:sp>
      <p:sp>
        <p:nvSpPr>
          <p:cNvPr id="3" name="Content Placeholder 2"/>
          <p:cNvSpPr>
            <a:spLocks noGrp="1"/>
          </p:cNvSpPr>
          <p:nvPr>
            <p:ph idx="1"/>
          </p:nvPr>
        </p:nvSpPr>
        <p:spPr>
          <a:xfrm>
            <a:off x="5287122" y="1007083"/>
            <a:ext cx="6586917" cy="4970646"/>
          </a:xfrm>
        </p:spPr>
        <p:txBody>
          <a:bodyPr/>
          <a:lstStyle>
            <a:lvl1pPr>
              <a:defRPr sz="3264">
                <a:latin typeface="+mj-lt"/>
              </a:defRPr>
            </a:lvl1pPr>
            <a:lvl2pPr>
              <a:defRPr sz="2856">
                <a:latin typeface="+mj-lt"/>
              </a:defRPr>
            </a:lvl2pPr>
            <a:lvl3pPr>
              <a:defRPr sz="2448">
                <a:latin typeface="+mj-lt"/>
              </a:defRPr>
            </a:lvl3pPr>
            <a:lvl4pPr>
              <a:defRPr sz="2040">
                <a:latin typeface="+mj-lt"/>
              </a:defRPr>
            </a:lvl4pPr>
            <a:lvl5pPr>
              <a:defRPr sz="2040">
                <a:latin typeface="+mj-lt"/>
              </a:defRPr>
            </a:lvl5pPr>
            <a:lvl6pPr>
              <a:defRPr sz="2040"/>
            </a:lvl6pPr>
            <a:lvl7pPr>
              <a:defRPr sz="2040"/>
            </a:lvl7pPr>
            <a:lvl8pPr>
              <a:defRPr sz="2040"/>
            </a:lvl8pPr>
            <a:lvl9pPr>
              <a:defRPr sz="204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72044" y="2655911"/>
            <a:ext cx="4295671" cy="3329913"/>
          </a:xfrm>
        </p:spPr>
        <p:txBody>
          <a:bodyPr>
            <a:normAutofit/>
          </a:bodyPr>
          <a:lstStyle>
            <a:lvl1pPr marL="0" indent="0">
              <a:buNone/>
              <a:defRPr sz="2040"/>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smtClean="0"/>
              <a:t>Click to edit Master text styles</a:t>
            </a:r>
          </a:p>
        </p:txBody>
      </p:sp>
      <p:sp>
        <p:nvSpPr>
          <p:cNvPr id="7" name="Slide Number Placeholder 6"/>
          <p:cNvSpPr>
            <a:spLocks noGrp="1"/>
          </p:cNvSpPr>
          <p:nvPr>
            <p:ph type="sldNum" sz="quarter" idx="12"/>
          </p:nvPr>
        </p:nvSpPr>
        <p:spPr>
          <a:xfrm>
            <a:off x="9075832" y="6380761"/>
            <a:ext cx="2798207" cy="372394"/>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3489380193"/>
      </p:ext>
    </p:extLst>
  </p:cSld>
  <p:clrMapOvr>
    <a:masterClrMapping/>
  </p:clrMapOvr>
  <p:timing>
    <p:tnLst>
      <p:par>
        <p:cTn id="1" dur="indefinite" restart="never" nodeType="tmRoot"/>
      </p:par>
    </p:tnLst>
  </p:timing>
</p:sldLayout>
</file>

<file path=ppt/slideLayouts/slideLayout137.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rgbClr val="3C454F"/>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18330" y="1144706"/>
            <a:ext cx="11255709" cy="2435131"/>
          </a:xfrm>
        </p:spPr>
        <p:txBody>
          <a:bodyPr anchor="b"/>
          <a:lstStyle>
            <a:lvl1pPr algn="l">
              <a:defRPr sz="6119"/>
            </a:lvl1pPr>
          </a:lstStyle>
          <a:p>
            <a:r>
              <a:rPr lang="en-US" smtClean="0"/>
              <a:t>Click to edit Master title style</a:t>
            </a:r>
            <a:endParaRPr lang="en-US" dirty="0"/>
          </a:p>
        </p:txBody>
      </p:sp>
      <p:sp>
        <p:nvSpPr>
          <p:cNvPr id="3" name="Subtitle 2"/>
          <p:cNvSpPr>
            <a:spLocks noGrp="1"/>
          </p:cNvSpPr>
          <p:nvPr>
            <p:ph type="subTitle" idx="1"/>
          </p:nvPr>
        </p:nvSpPr>
        <p:spPr>
          <a:xfrm>
            <a:off x="618330" y="3673745"/>
            <a:ext cx="11255709" cy="1688724"/>
          </a:xfrm>
        </p:spPr>
        <p:txBody>
          <a:bodyPr>
            <a:normAutofit/>
          </a:bodyPr>
          <a:lstStyle>
            <a:lvl1pPr marL="0" indent="0" algn="l">
              <a:buNone/>
              <a:defRPr sz="3672"/>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smtClean="0"/>
              <a:t>Click to edit Master subtitle style</a:t>
            </a:r>
            <a:endParaRPr lang="en-US" dirty="0"/>
          </a:p>
        </p:txBody>
      </p:sp>
    </p:spTree>
    <p:extLst>
      <p:ext uri="{BB962C8B-B14F-4D97-AF65-F5344CB8AC3E}">
        <p14:creationId xmlns:p14="http://schemas.microsoft.com/office/powerpoint/2010/main" val="3462573197"/>
      </p:ext>
    </p:extLst>
  </p:cSld>
  <p:clrMapOvr>
    <a:masterClrMapping/>
  </p:clrMapOvr>
  <p:timing>
    <p:tnLst>
      <p:par>
        <p:cTn id="1" dur="indefinite" restart="never" nodeType="tmRoot"/>
      </p:par>
    </p:tnLst>
  </p:timing>
</p:sldLayout>
</file>

<file path=ppt/slideLayouts/slideLayout138.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rgbClr val="3C454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12"/>
          </p:nvPr>
        </p:nvSpPr>
        <p:spPr>
          <a:xfrm>
            <a:off x="9075832" y="6380761"/>
            <a:ext cx="2798207" cy="372394"/>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2633922919"/>
      </p:ext>
    </p:extLst>
  </p:cSld>
  <p:clrMapOvr>
    <a:masterClrMapping/>
  </p:clrMapOvr>
  <p:timing>
    <p:tnLst>
      <p:par>
        <p:cTn id="1" dur="indefinite" restart="never" nodeType="tmRoot"/>
      </p:par>
    </p:tnLst>
  </p:timing>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572043" y="2153641"/>
            <a:ext cx="11301996" cy="406022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12"/>
          </p:nvPr>
        </p:nvSpPr>
        <p:spPr>
          <a:xfrm>
            <a:off x="9075832" y="6380761"/>
            <a:ext cx="2798207" cy="372394"/>
          </a:xfrm>
          <a:prstGeom prst="rect">
            <a:avLst/>
          </a:prstGeom>
        </p:spPr>
        <p:txBody>
          <a:bodyPr/>
          <a:lstStyle/>
          <a:p>
            <a:fld id="{0A164282-434E-41D4-9582-783D542A7B68}" type="slidenum">
              <a:rPr lang="en-US" smtClean="0"/>
              <a:t>‹#›</a:t>
            </a:fld>
            <a:endParaRPr lang="en-US"/>
          </a:p>
        </p:txBody>
      </p:sp>
      <p:sp>
        <p:nvSpPr>
          <p:cNvPr id="5" name="Text Placeholder 4"/>
          <p:cNvSpPr>
            <a:spLocks noGrp="1"/>
          </p:cNvSpPr>
          <p:nvPr>
            <p:ph type="body" sz="quarter" idx="13" hasCustomPrompt="1"/>
          </p:nvPr>
        </p:nvSpPr>
        <p:spPr>
          <a:xfrm>
            <a:off x="571625" y="1564636"/>
            <a:ext cx="11302942" cy="446305"/>
          </a:xfrm>
        </p:spPr>
        <p:txBody>
          <a:bodyPr>
            <a:normAutofit/>
          </a:bodyPr>
          <a:lstStyle>
            <a:lvl1pPr marL="0" indent="0">
              <a:buFontTx/>
              <a:buNone/>
              <a:defRPr sz="2040" cap="all" baseline="0"/>
            </a:lvl1pPr>
            <a:lvl5pPr>
              <a:defRPr/>
            </a:lvl5pPr>
          </a:lstStyle>
          <a:p>
            <a:pPr lvl="0"/>
            <a:r>
              <a:rPr lang="en-US" dirty="0" smtClean="0"/>
              <a:t>Secondary refining headline</a:t>
            </a:r>
            <a:endParaRPr lang="en-US" dirty="0"/>
          </a:p>
        </p:txBody>
      </p:sp>
    </p:spTree>
    <p:extLst>
      <p:ext uri="{BB962C8B-B14F-4D97-AF65-F5344CB8AC3E}">
        <p14:creationId xmlns:p14="http://schemas.microsoft.com/office/powerpoint/2010/main" val="1104652237"/>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Wingdings" panose="05000000000000000000" pitchFamily="2" charset="2"/>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Wingdings" panose="05000000000000000000" pitchFamily="2" charset="2"/>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76212216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40.xml><?xml version="1.0" encoding="utf-8"?>
<p:sldLayout xmlns:a="http://schemas.openxmlformats.org/drawingml/2006/main" xmlns:r="http://schemas.openxmlformats.org/officeDocument/2006/relationships" xmlns:p="http://schemas.openxmlformats.org/presentationml/2006/main" type="titleOnly" preserve="1">
  <p:cSld name="Title Only">
    <p:bg>
      <p:bgPr>
        <a:solidFill>
          <a:srgbClr val="3C454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5" name="Slide Number Placeholder 4"/>
          <p:cNvSpPr>
            <a:spLocks noGrp="1"/>
          </p:cNvSpPr>
          <p:nvPr>
            <p:ph type="sldNum" sz="quarter" idx="12"/>
          </p:nvPr>
        </p:nvSpPr>
        <p:spPr>
          <a:xfrm>
            <a:off x="9075832" y="6380761"/>
            <a:ext cx="2798207" cy="372394"/>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2433533388"/>
      </p:ext>
    </p:extLst>
  </p:cSld>
  <p:clrMapOvr>
    <a:masterClrMapping/>
  </p:clrMapOvr>
  <p:timing>
    <p:tnLst>
      <p:par>
        <p:cTn id="1" dur="indefinite" restart="never" nodeType="tmRoot"/>
      </p:par>
    </p:tnLst>
  </p:timing>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572043" y="424788"/>
            <a:ext cx="11301996" cy="940467"/>
          </a:xfrm>
        </p:spPr>
        <p:txBody>
          <a:bodyPr>
            <a:normAutofit/>
          </a:bodyPr>
          <a:lstStyle>
            <a:lvl1pPr>
              <a:defRPr sz="4488"/>
            </a:lvl1pPr>
          </a:lstStyle>
          <a:p>
            <a:r>
              <a:rPr lang="en-US" smtClean="0"/>
              <a:t>Click to edit Master title style</a:t>
            </a:r>
            <a:endParaRPr lang="en-US"/>
          </a:p>
        </p:txBody>
      </p:sp>
      <p:sp>
        <p:nvSpPr>
          <p:cNvPr id="5" name="Slide Number Placeholder 4"/>
          <p:cNvSpPr>
            <a:spLocks noGrp="1"/>
          </p:cNvSpPr>
          <p:nvPr>
            <p:ph type="sldNum" sz="quarter" idx="12"/>
          </p:nvPr>
        </p:nvSpPr>
        <p:spPr>
          <a:xfrm>
            <a:off x="9075832" y="6380761"/>
            <a:ext cx="2798207" cy="372394"/>
          </a:xfrm>
          <a:prstGeom prst="rect">
            <a:avLst/>
          </a:prstGeom>
        </p:spPr>
        <p:txBody>
          <a:bodyPr/>
          <a:lstStyle/>
          <a:p>
            <a:fld id="{0A164282-434E-41D4-9582-783D542A7B68}" type="slidenum">
              <a:rPr lang="en-US" smtClean="0"/>
              <a:t>‹#›</a:t>
            </a:fld>
            <a:endParaRPr lang="en-US"/>
          </a:p>
        </p:txBody>
      </p:sp>
      <p:graphicFrame>
        <p:nvGraphicFramePr>
          <p:cNvPr id="6" name="Table 5"/>
          <p:cNvGraphicFramePr>
            <a:graphicFrameLocks noGrp="1"/>
          </p:cNvGraphicFramePr>
          <p:nvPr>
            <p:extLst>
              <p:ext uri="{D42A27DB-BD31-4B8C-83A1-F6EECF244321}">
                <p14:modId xmlns:p14="http://schemas.microsoft.com/office/powerpoint/2010/main" val="3505878653"/>
              </p:ext>
            </p:extLst>
          </p:nvPr>
        </p:nvGraphicFramePr>
        <p:xfrm>
          <a:off x="595915" y="1505991"/>
          <a:ext cx="11278124" cy="4406400"/>
        </p:xfrm>
        <a:graphic>
          <a:graphicData uri="http://schemas.openxmlformats.org/drawingml/2006/table">
            <a:tbl>
              <a:tblPr firstRow="1" bandRow="1">
                <a:tableStyleId>{21E4AEA4-8DFA-4A89-87EB-49C32662AFE0}</a:tableStyleId>
              </a:tblPr>
              <a:tblGrid>
                <a:gridCol w="2819531"/>
                <a:gridCol w="2819531"/>
                <a:gridCol w="2819531"/>
                <a:gridCol w="2819531"/>
              </a:tblGrid>
              <a:tr h="657264">
                <a:tc>
                  <a:txBody>
                    <a:bodyPr/>
                    <a:lstStyle/>
                    <a:p>
                      <a:r>
                        <a:rPr lang="en-US" sz="2000" dirty="0" smtClean="0"/>
                        <a:t>Heading</a:t>
                      </a:r>
                      <a:endParaRPr lang="en-US" sz="2000" dirty="0">
                        <a:solidFill>
                          <a:schemeClr val="bg1"/>
                        </a:solidFill>
                      </a:endParaRPr>
                    </a:p>
                  </a:txBody>
                  <a:tcPr marL="139910" marR="139910" marT="139891" marB="139891"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289FD7"/>
                    </a:solidFill>
                  </a:tcPr>
                </a:tc>
                <a:tc>
                  <a:txBody>
                    <a:bodyPr/>
                    <a:lstStyle/>
                    <a:p>
                      <a:r>
                        <a:rPr lang="en-US" sz="2000" dirty="0" smtClean="0"/>
                        <a:t>Heading</a:t>
                      </a:r>
                      <a:endParaRPr lang="en-US" sz="2000" dirty="0">
                        <a:solidFill>
                          <a:schemeClr val="bg1"/>
                        </a:solidFill>
                      </a:endParaRPr>
                    </a:p>
                  </a:txBody>
                  <a:tcPr marL="139910" marR="139910" marT="139891" marB="139891"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289FD7"/>
                    </a:solidFill>
                  </a:tcPr>
                </a:tc>
                <a:tc>
                  <a:txBody>
                    <a:bodyPr/>
                    <a:lstStyle/>
                    <a:p>
                      <a:r>
                        <a:rPr lang="en-US" sz="2000" dirty="0" smtClean="0"/>
                        <a:t>Heading</a:t>
                      </a:r>
                      <a:endParaRPr lang="en-US" sz="2000" dirty="0">
                        <a:solidFill>
                          <a:schemeClr val="bg1"/>
                        </a:solidFill>
                      </a:endParaRPr>
                    </a:p>
                  </a:txBody>
                  <a:tcPr marL="139910" marR="139910" marT="139891" marB="139891"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289FD7"/>
                    </a:solidFill>
                  </a:tcPr>
                </a:tc>
                <a:tc>
                  <a:txBody>
                    <a:bodyPr/>
                    <a:lstStyle/>
                    <a:p>
                      <a:r>
                        <a:rPr lang="en-US" sz="2000" dirty="0" smtClean="0"/>
                        <a:t>Heading</a:t>
                      </a:r>
                      <a:endParaRPr lang="en-US" sz="2000" dirty="0">
                        <a:solidFill>
                          <a:schemeClr val="bg1"/>
                        </a:solidFill>
                      </a:endParaRPr>
                    </a:p>
                  </a:txBody>
                  <a:tcPr marL="139910" marR="139910" marT="139891" marB="139891"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289FD7"/>
                    </a:solidFill>
                  </a:tcPr>
                </a:tc>
              </a:tr>
              <a:tr h="1249712">
                <a:tc>
                  <a:txBody>
                    <a:bodyPr/>
                    <a:lstStyle/>
                    <a:p>
                      <a:r>
                        <a:rPr lang="en-US" sz="1600" dirty="0" smtClean="0"/>
                        <a:t>Content</a:t>
                      </a:r>
                      <a:endParaRPr lang="en-US" sz="1600" dirty="0">
                        <a:solidFill>
                          <a:srgbClr val="3C454F"/>
                        </a:solidFill>
                      </a:endParaRPr>
                    </a:p>
                  </a:txBody>
                  <a:tcPr marL="139910" marR="139910" marT="139891" marB="139891">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Content</a:t>
                      </a:r>
                    </a:p>
                    <a:p>
                      <a:endParaRPr lang="en-US" sz="1600" dirty="0">
                        <a:solidFill>
                          <a:srgbClr val="3C454F"/>
                        </a:solidFill>
                      </a:endParaRPr>
                    </a:p>
                  </a:txBody>
                  <a:tcPr marL="139910" marR="139910" marT="139891" marB="139891">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Content</a:t>
                      </a:r>
                    </a:p>
                    <a:p>
                      <a:endParaRPr lang="en-US" sz="1600" dirty="0">
                        <a:solidFill>
                          <a:srgbClr val="3C454F"/>
                        </a:solidFill>
                      </a:endParaRPr>
                    </a:p>
                  </a:txBody>
                  <a:tcPr marL="139910" marR="139910" marT="139891" marB="139891">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Content</a:t>
                      </a:r>
                    </a:p>
                    <a:p>
                      <a:endParaRPr lang="en-US" sz="1600" dirty="0">
                        <a:solidFill>
                          <a:srgbClr val="3C454F"/>
                        </a:solidFill>
                      </a:endParaRPr>
                    </a:p>
                  </a:txBody>
                  <a:tcPr marL="139910" marR="139910" marT="139891" marB="139891">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solidFill>
                  </a:tcPr>
                </a:tc>
              </a:tr>
              <a:tr h="124971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r>
              <a:tr h="124971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r>
            </a:tbl>
          </a:graphicData>
        </a:graphic>
      </p:graphicFrame>
    </p:spTree>
    <p:extLst>
      <p:ext uri="{BB962C8B-B14F-4D97-AF65-F5344CB8AC3E}">
        <p14:creationId xmlns:p14="http://schemas.microsoft.com/office/powerpoint/2010/main" val="2736899781"/>
      </p:ext>
    </p:extLst>
  </p:cSld>
  <p:clrMapOvr>
    <a:masterClrMapping/>
  </p:clrMapOvr>
  <p:timing>
    <p:tnLst>
      <p:par>
        <p:cTn id="1" dur="indefinite" restart="never" nodeType="tmRoot"/>
      </p:par>
    </p:tnLst>
  </p:timing>
</p:sldLayout>
</file>

<file path=ppt/slideLayouts/slideLayout142.xml><?xml version="1.0" encoding="utf-8"?>
<p:sldLayout xmlns:a="http://schemas.openxmlformats.org/drawingml/2006/main" xmlns:r="http://schemas.openxmlformats.org/officeDocument/2006/relationships" xmlns:p="http://schemas.openxmlformats.org/presentationml/2006/main" type="blank" preserve="1">
  <p:cSld name="Blank">
    <p:bg>
      <p:bgPr>
        <a:solidFill>
          <a:srgbClr val="3C454F"/>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9081946" y="6380761"/>
            <a:ext cx="2798207" cy="372394"/>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4048150633"/>
      </p:ext>
    </p:extLst>
  </p:cSld>
  <p:clrMapOvr>
    <a:masterClrMapping/>
  </p:clrMapOvr>
  <p:timing>
    <p:tnLst>
      <p:par>
        <p:cTn id="1" dur="indefinite" restart="never" nodeType="tmRoot"/>
      </p:par>
    </p:tnLst>
  </p:timing>
</p:sldLayout>
</file>

<file path=ppt/slideLayouts/slideLayout143.xml><?xml version="1.0" encoding="utf-8"?>
<p:sldLayout xmlns:a="http://schemas.openxmlformats.org/drawingml/2006/main" xmlns:r="http://schemas.openxmlformats.org/officeDocument/2006/relationships" xmlns:p="http://schemas.openxmlformats.org/presentationml/2006/main" type="blank" preserve="1">
  <p:cSld name="1_Blank">
    <p:bg>
      <p:bgPr>
        <a:solidFill>
          <a:srgbClr val="3C454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23425913"/>
      </p:ext>
    </p:extLst>
  </p:cSld>
  <p:clrMapOvr>
    <a:masterClrMapping/>
  </p:clrMapOvr>
  <p:timing>
    <p:tnLst>
      <p:par>
        <p:cTn id="1" dur="indefinite" restart="never" nodeType="tmRoot"/>
      </p:par>
    </p:tnLst>
  </p:timing>
</p:sldLayout>
</file>

<file path=ppt/slideLayouts/slideLayout144.xml><?xml version="1.0" encoding="utf-8"?>
<p:sldLayout xmlns:a="http://schemas.openxmlformats.org/drawingml/2006/main" xmlns:r="http://schemas.openxmlformats.org/officeDocument/2006/relationships" xmlns:p="http://schemas.openxmlformats.org/presentationml/2006/main" type="objTx" preserve="1">
  <p:cSld name="Content with Caption">
    <p:bg>
      <p:bgPr>
        <a:solidFill>
          <a:srgbClr val="3C454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72044" y="466301"/>
            <a:ext cx="4295671" cy="1975233"/>
          </a:xfrm>
        </p:spPr>
        <p:txBody>
          <a:bodyPr anchor="b">
            <a:noAutofit/>
          </a:bodyPr>
          <a:lstStyle>
            <a:lvl1pPr>
              <a:defRPr sz="4080"/>
            </a:lvl1pPr>
          </a:lstStyle>
          <a:p>
            <a:r>
              <a:rPr lang="en-US" smtClean="0"/>
              <a:t>Click to edit Master title style</a:t>
            </a:r>
            <a:endParaRPr lang="en-US"/>
          </a:p>
        </p:txBody>
      </p:sp>
      <p:sp>
        <p:nvSpPr>
          <p:cNvPr id="3" name="Content Placeholder 2"/>
          <p:cNvSpPr>
            <a:spLocks noGrp="1"/>
          </p:cNvSpPr>
          <p:nvPr>
            <p:ph idx="1"/>
          </p:nvPr>
        </p:nvSpPr>
        <p:spPr>
          <a:xfrm>
            <a:off x="5287122" y="1007083"/>
            <a:ext cx="6586917" cy="4970646"/>
          </a:xfrm>
        </p:spPr>
        <p:txBody>
          <a:bodyPr/>
          <a:lstStyle>
            <a:lvl1pPr>
              <a:defRPr sz="3264">
                <a:latin typeface="+mj-lt"/>
              </a:defRPr>
            </a:lvl1pPr>
            <a:lvl2pPr>
              <a:defRPr sz="2856">
                <a:latin typeface="+mj-lt"/>
              </a:defRPr>
            </a:lvl2pPr>
            <a:lvl3pPr>
              <a:defRPr sz="2448">
                <a:latin typeface="+mj-lt"/>
              </a:defRPr>
            </a:lvl3pPr>
            <a:lvl4pPr>
              <a:defRPr sz="2040">
                <a:latin typeface="+mj-lt"/>
              </a:defRPr>
            </a:lvl4pPr>
            <a:lvl5pPr>
              <a:defRPr sz="2040">
                <a:latin typeface="+mj-lt"/>
              </a:defRPr>
            </a:lvl5pPr>
            <a:lvl6pPr>
              <a:defRPr sz="2040"/>
            </a:lvl6pPr>
            <a:lvl7pPr>
              <a:defRPr sz="2040"/>
            </a:lvl7pPr>
            <a:lvl8pPr>
              <a:defRPr sz="2040"/>
            </a:lvl8pPr>
            <a:lvl9pPr>
              <a:defRPr sz="204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72044" y="2655911"/>
            <a:ext cx="4295671" cy="3329913"/>
          </a:xfrm>
        </p:spPr>
        <p:txBody>
          <a:bodyPr>
            <a:normAutofit/>
          </a:bodyPr>
          <a:lstStyle>
            <a:lvl1pPr marL="0" indent="0">
              <a:buNone/>
              <a:defRPr sz="2040"/>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smtClean="0"/>
              <a:t>Click to edit Master text styles</a:t>
            </a:r>
          </a:p>
        </p:txBody>
      </p:sp>
      <p:sp>
        <p:nvSpPr>
          <p:cNvPr id="7" name="Slide Number Placeholder 6"/>
          <p:cNvSpPr>
            <a:spLocks noGrp="1"/>
          </p:cNvSpPr>
          <p:nvPr>
            <p:ph type="sldNum" sz="quarter" idx="12"/>
          </p:nvPr>
        </p:nvSpPr>
        <p:spPr>
          <a:xfrm>
            <a:off x="9075832" y="6380761"/>
            <a:ext cx="2798207" cy="372394"/>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3286623993"/>
      </p:ext>
    </p:extLst>
  </p:cSld>
  <p:clrMapOvr>
    <a:masterClrMapping/>
  </p:clrMapOvr>
  <p:timing>
    <p:tnLst>
      <p:par>
        <p:cTn id="1" dur="indefinite" restart="never" nodeType="tmRoot"/>
      </p:par>
    </p:tnLst>
  </p:timing>
</p:sldLayout>
</file>

<file path=ppt/slideLayouts/slideLayout145.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rgbClr val="1D4380"/>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18330" y="1144706"/>
            <a:ext cx="11255709" cy="2435131"/>
          </a:xfrm>
        </p:spPr>
        <p:txBody>
          <a:bodyPr anchor="b"/>
          <a:lstStyle>
            <a:lvl1pPr algn="l">
              <a:defRPr sz="6119"/>
            </a:lvl1pPr>
          </a:lstStyle>
          <a:p>
            <a:r>
              <a:rPr lang="en-US" smtClean="0"/>
              <a:t>Click to edit Master title style</a:t>
            </a:r>
            <a:endParaRPr lang="en-US" dirty="0"/>
          </a:p>
        </p:txBody>
      </p:sp>
      <p:sp>
        <p:nvSpPr>
          <p:cNvPr id="3" name="Subtitle 2"/>
          <p:cNvSpPr>
            <a:spLocks noGrp="1"/>
          </p:cNvSpPr>
          <p:nvPr>
            <p:ph type="subTitle" idx="1"/>
          </p:nvPr>
        </p:nvSpPr>
        <p:spPr>
          <a:xfrm>
            <a:off x="618330" y="3673745"/>
            <a:ext cx="11255709" cy="1688724"/>
          </a:xfrm>
        </p:spPr>
        <p:txBody>
          <a:bodyPr>
            <a:normAutofit/>
          </a:bodyPr>
          <a:lstStyle>
            <a:lvl1pPr marL="0" indent="0" algn="l">
              <a:buNone/>
              <a:defRPr sz="3672"/>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smtClean="0"/>
              <a:t>Click to edit Master subtitle style</a:t>
            </a:r>
            <a:endParaRPr lang="en-US" dirty="0"/>
          </a:p>
        </p:txBody>
      </p:sp>
    </p:spTree>
    <p:extLst>
      <p:ext uri="{BB962C8B-B14F-4D97-AF65-F5344CB8AC3E}">
        <p14:creationId xmlns:p14="http://schemas.microsoft.com/office/powerpoint/2010/main" val="2432461667"/>
      </p:ext>
    </p:extLst>
  </p:cSld>
  <p:clrMapOvr>
    <a:masterClrMapping/>
  </p:clrMapOvr>
  <p:timing>
    <p:tnLst>
      <p:par>
        <p:cTn id="1" dur="indefinite" restart="never" nodeType="tmRoot"/>
      </p:par>
    </p:tnLst>
  </p:timing>
</p:sldLayout>
</file>

<file path=ppt/slideLayouts/slideLayout146.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rgbClr val="1D438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12"/>
          </p:nvPr>
        </p:nvSpPr>
        <p:spPr>
          <a:xfrm>
            <a:off x="9075832" y="6380761"/>
            <a:ext cx="2798207" cy="372394"/>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1211430719"/>
      </p:ext>
    </p:extLst>
  </p:cSld>
  <p:clrMapOvr>
    <a:masterClrMapping/>
  </p:clrMapOvr>
  <p:timing>
    <p:tnLst>
      <p:par>
        <p:cTn id="1" dur="indefinite" restart="never" nodeType="tmRoot"/>
      </p:par>
    </p:tnLst>
  </p:timing>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572043" y="2153641"/>
            <a:ext cx="11301996" cy="406022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12"/>
          </p:nvPr>
        </p:nvSpPr>
        <p:spPr>
          <a:xfrm>
            <a:off x="9075832" y="6380761"/>
            <a:ext cx="2798207" cy="372394"/>
          </a:xfrm>
          <a:prstGeom prst="rect">
            <a:avLst/>
          </a:prstGeom>
        </p:spPr>
        <p:txBody>
          <a:bodyPr/>
          <a:lstStyle/>
          <a:p>
            <a:fld id="{0A164282-434E-41D4-9582-783D542A7B68}" type="slidenum">
              <a:rPr lang="en-US" smtClean="0"/>
              <a:t>‹#›</a:t>
            </a:fld>
            <a:endParaRPr lang="en-US"/>
          </a:p>
        </p:txBody>
      </p:sp>
      <p:sp>
        <p:nvSpPr>
          <p:cNvPr id="5" name="Text Placeholder 4"/>
          <p:cNvSpPr>
            <a:spLocks noGrp="1"/>
          </p:cNvSpPr>
          <p:nvPr>
            <p:ph type="body" sz="quarter" idx="13" hasCustomPrompt="1"/>
          </p:nvPr>
        </p:nvSpPr>
        <p:spPr>
          <a:xfrm>
            <a:off x="571625" y="1564636"/>
            <a:ext cx="11302942" cy="446305"/>
          </a:xfrm>
        </p:spPr>
        <p:txBody>
          <a:bodyPr>
            <a:normAutofit/>
          </a:bodyPr>
          <a:lstStyle>
            <a:lvl1pPr marL="0" indent="0">
              <a:buFontTx/>
              <a:buNone/>
              <a:defRPr sz="2040" cap="all" baseline="0"/>
            </a:lvl1pPr>
            <a:lvl5pPr>
              <a:defRPr/>
            </a:lvl5pPr>
          </a:lstStyle>
          <a:p>
            <a:pPr lvl="0"/>
            <a:r>
              <a:rPr lang="en-US" dirty="0" smtClean="0"/>
              <a:t>Secondary refining headline</a:t>
            </a:r>
            <a:endParaRPr lang="en-US" dirty="0"/>
          </a:p>
        </p:txBody>
      </p:sp>
    </p:spTree>
    <p:extLst>
      <p:ext uri="{BB962C8B-B14F-4D97-AF65-F5344CB8AC3E}">
        <p14:creationId xmlns:p14="http://schemas.microsoft.com/office/powerpoint/2010/main" val="2584850213"/>
      </p:ext>
    </p:extLst>
  </p:cSld>
  <p:clrMapOvr>
    <a:masterClrMapping/>
  </p:clrMapOvr>
  <p:timing>
    <p:tnLst>
      <p:par>
        <p:cTn id="1" dur="indefinite" restart="never" nodeType="tmRoot"/>
      </p:par>
    </p:tnLst>
  </p:timing>
</p:sldLayout>
</file>

<file path=ppt/slideLayouts/slideLayout148.xml><?xml version="1.0" encoding="utf-8"?>
<p:sldLayout xmlns:a="http://schemas.openxmlformats.org/drawingml/2006/main" xmlns:r="http://schemas.openxmlformats.org/officeDocument/2006/relationships" xmlns:p="http://schemas.openxmlformats.org/presentationml/2006/main" type="titleOnly" preserve="1">
  <p:cSld name="Title Only">
    <p:bg>
      <p:bgPr>
        <a:solidFill>
          <a:srgbClr val="1D438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5" name="Slide Number Placeholder 4"/>
          <p:cNvSpPr>
            <a:spLocks noGrp="1"/>
          </p:cNvSpPr>
          <p:nvPr>
            <p:ph type="sldNum" sz="quarter" idx="12"/>
          </p:nvPr>
        </p:nvSpPr>
        <p:spPr>
          <a:xfrm>
            <a:off x="9075832" y="6380761"/>
            <a:ext cx="2798207" cy="372394"/>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1399940375"/>
      </p:ext>
    </p:extLst>
  </p:cSld>
  <p:clrMapOvr>
    <a:masterClrMapping/>
  </p:clrMapOvr>
  <p:timing>
    <p:tnLst>
      <p:par>
        <p:cTn id="1" dur="indefinite" restart="never" nodeType="tmRoot"/>
      </p:par>
    </p:tnLst>
  </p:timing>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572043" y="424788"/>
            <a:ext cx="11301996" cy="940467"/>
          </a:xfrm>
        </p:spPr>
        <p:txBody>
          <a:bodyPr>
            <a:normAutofit/>
          </a:bodyPr>
          <a:lstStyle>
            <a:lvl1pPr>
              <a:defRPr sz="4488"/>
            </a:lvl1pPr>
          </a:lstStyle>
          <a:p>
            <a:r>
              <a:rPr lang="en-US" smtClean="0"/>
              <a:t>Click to edit Master title style</a:t>
            </a:r>
            <a:endParaRPr lang="en-US"/>
          </a:p>
        </p:txBody>
      </p:sp>
      <p:sp>
        <p:nvSpPr>
          <p:cNvPr id="5" name="Slide Number Placeholder 4"/>
          <p:cNvSpPr>
            <a:spLocks noGrp="1"/>
          </p:cNvSpPr>
          <p:nvPr>
            <p:ph type="sldNum" sz="quarter" idx="12"/>
          </p:nvPr>
        </p:nvSpPr>
        <p:spPr>
          <a:xfrm>
            <a:off x="9075832" y="6380761"/>
            <a:ext cx="2798207" cy="372394"/>
          </a:xfrm>
          <a:prstGeom prst="rect">
            <a:avLst/>
          </a:prstGeom>
        </p:spPr>
        <p:txBody>
          <a:bodyPr/>
          <a:lstStyle/>
          <a:p>
            <a:fld id="{0A164282-434E-41D4-9582-783D542A7B68}" type="slidenum">
              <a:rPr lang="en-US" smtClean="0"/>
              <a:t>‹#›</a:t>
            </a:fld>
            <a:endParaRPr lang="en-US"/>
          </a:p>
        </p:txBody>
      </p:sp>
      <p:graphicFrame>
        <p:nvGraphicFramePr>
          <p:cNvPr id="6" name="Table 5"/>
          <p:cNvGraphicFramePr>
            <a:graphicFrameLocks noGrp="1"/>
          </p:cNvGraphicFramePr>
          <p:nvPr/>
        </p:nvGraphicFramePr>
        <p:xfrm>
          <a:off x="595915" y="1505991"/>
          <a:ext cx="11278124" cy="4406400"/>
        </p:xfrm>
        <a:graphic>
          <a:graphicData uri="http://schemas.openxmlformats.org/drawingml/2006/table">
            <a:tbl>
              <a:tblPr firstRow="1" bandRow="1">
                <a:tableStyleId>{5C22544A-7EE6-4342-B048-85BDC9FD1C3A}</a:tableStyleId>
              </a:tblPr>
              <a:tblGrid>
                <a:gridCol w="2819531"/>
                <a:gridCol w="2819531"/>
                <a:gridCol w="2819531"/>
                <a:gridCol w="2819531"/>
              </a:tblGrid>
              <a:tr h="657264">
                <a:tc>
                  <a:txBody>
                    <a:bodyPr/>
                    <a:lstStyle/>
                    <a:p>
                      <a:r>
                        <a:rPr lang="en-US" sz="2000" dirty="0" smtClean="0">
                          <a:solidFill>
                            <a:schemeClr val="bg1"/>
                          </a:solidFill>
                        </a:rPr>
                        <a:t>Heading</a:t>
                      </a:r>
                      <a:endParaRPr lang="en-US" sz="2000" dirty="0">
                        <a:solidFill>
                          <a:schemeClr val="bg1"/>
                        </a:solidFill>
                      </a:endParaRPr>
                    </a:p>
                  </a:txBody>
                  <a:tcPr marL="139910" marR="139910" marT="139891" marB="139891"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2000" dirty="0" smtClean="0">
                          <a:solidFill>
                            <a:schemeClr val="bg1"/>
                          </a:solidFill>
                        </a:rPr>
                        <a:t>Heading</a:t>
                      </a:r>
                      <a:endParaRPr lang="en-US" sz="2000" dirty="0">
                        <a:solidFill>
                          <a:schemeClr val="bg1"/>
                        </a:solidFill>
                      </a:endParaRPr>
                    </a:p>
                  </a:txBody>
                  <a:tcPr marL="139910" marR="139910" marT="139891" marB="139891"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2000" dirty="0" smtClean="0">
                          <a:solidFill>
                            <a:schemeClr val="bg1"/>
                          </a:solidFill>
                        </a:rPr>
                        <a:t>Heading</a:t>
                      </a:r>
                      <a:endParaRPr lang="en-US" sz="2000" dirty="0">
                        <a:solidFill>
                          <a:schemeClr val="bg1"/>
                        </a:solidFill>
                      </a:endParaRPr>
                    </a:p>
                  </a:txBody>
                  <a:tcPr marL="139910" marR="139910" marT="139891" marB="139891"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2000" dirty="0" smtClean="0">
                          <a:solidFill>
                            <a:schemeClr val="bg1"/>
                          </a:solidFill>
                        </a:rPr>
                        <a:t>Heading</a:t>
                      </a:r>
                      <a:endParaRPr lang="en-US" sz="2000" dirty="0">
                        <a:solidFill>
                          <a:schemeClr val="bg1"/>
                        </a:solidFill>
                      </a:endParaRPr>
                    </a:p>
                  </a:txBody>
                  <a:tcPr marL="139910" marR="139910" marT="139891" marB="139891" anchor="ctr">
                    <a:lnL w="12700" cmpd="sng">
                      <a:noFill/>
                    </a:lnL>
                    <a:lnR w="12700" cmpd="sng">
                      <a:noFill/>
                    </a:lnR>
                    <a:lnT w="12700" cmpd="sng">
                      <a:noFill/>
                    </a:lnT>
                    <a:lnB w="38100" cmpd="sng">
                      <a:noFill/>
                    </a:lnB>
                    <a:lnTlToBr w="12700" cmpd="sng">
                      <a:noFill/>
                      <a:prstDash val="solid"/>
                    </a:lnTlToBr>
                    <a:lnBlToTr w="12700" cmpd="sng">
                      <a:noFill/>
                      <a:prstDash val="solid"/>
                    </a:lnBlToTr>
                  </a:tcPr>
                </a:tc>
              </a:tr>
              <a:tr h="1249712">
                <a:tc>
                  <a:txBody>
                    <a:bodyPr/>
                    <a:lstStyle/>
                    <a:p>
                      <a:r>
                        <a:rPr lang="en-US" sz="1600" dirty="0" smtClean="0">
                          <a:solidFill>
                            <a:srgbClr val="3C454F"/>
                          </a:solidFill>
                        </a:rPr>
                        <a:t>Content</a:t>
                      </a:r>
                      <a:endParaRPr lang="en-US" sz="1600" dirty="0">
                        <a:solidFill>
                          <a:srgbClr val="3C454F"/>
                        </a:solidFill>
                      </a:endParaRPr>
                    </a:p>
                  </a:txBody>
                  <a:tcPr marL="139910" marR="139910" marT="139891" marB="139891">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38100" cmpd="sng">
                      <a:noFill/>
                    </a:lnT>
                    <a:lnB w="12700" cmpd="sng">
                      <a:noFill/>
                    </a:lnB>
                    <a:lnTlToBr w="12700" cmpd="sng">
                      <a:noFill/>
                      <a:prstDash val="solid"/>
                    </a:lnTlToBr>
                    <a:lnBlToTr w="12700" cmpd="sng">
                      <a:noFill/>
                      <a:prstDash val="solid"/>
                    </a:lnBlToTr>
                  </a:tcPr>
                </a:tc>
              </a:tr>
              <a:tr h="124971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tcPr>
                </a:tc>
              </a:tr>
              <a:tr h="124971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tcPr>
                </a:tc>
              </a:tr>
            </a:tbl>
          </a:graphicData>
        </a:graphic>
      </p:graphicFrame>
    </p:spTree>
    <p:extLst>
      <p:ext uri="{BB962C8B-B14F-4D97-AF65-F5344CB8AC3E}">
        <p14:creationId xmlns:p14="http://schemas.microsoft.com/office/powerpoint/2010/main" val="2410858002"/>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1359304" y="839175"/>
            <a:ext cx="9717866" cy="5316173"/>
          </a:xfrm>
          <a:prstGeom prst="rect">
            <a:avLst/>
          </a:prstGeom>
        </p:spPr>
      </p:pic>
    </p:spTree>
    <p:extLst>
      <p:ext uri="{BB962C8B-B14F-4D97-AF65-F5344CB8AC3E}">
        <p14:creationId xmlns:p14="http://schemas.microsoft.com/office/powerpoint/2010/main" val="2443838645"/>
      </p:ext>
    </p:extLst>
  </p:cSld>
  <p:clrMapOvr>
    <a:masterClrMapping/>
  </p:clrMapOvr>
  <p:transition>
    <p:fade/>
  </p:transition>
  <p:timing>
    <p:tnLst>
      <p:par>
        <p:cTn id="1" dur="indefinite" restart="never" nodeType="tmRoot"/>
      </p:par>
    </p:tnLst>
  </p:timing>
</p:sldLayout>
</file>

<file path=ppt/slideLayouts/slideLayout150.xml><?xml version="1.0" encoding="utf-8"?>
<p:sldLayout xmlns:a="http://schemas.openxmlformats.org/drawingml/2006/main" xmlns:r="http://schemas.openxmlformats.org/officeDocument/2006/relationships" xmlns:p="http://schemas.openxmlformats.org/presentationml/2006/main" type="blank" preserve="1">
  <p:cSld name="Blank">
    <p:bg>
      <p:bgPr>
        <a:solidFill>
          <a:srgbClr val="1D4380"/>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9081946" y="6380761"/>
            <a:ext cx="2798207" cy="372394"/>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61775091"/>
      </p:ext>
    </p:extLst>
  </p:cSld>
  <p:clrMapOvr>
    <a:masterClrMapping/>
  </p:clrMapOvr>
  <p:timing>
    <p:tnLst>
      <p:par>
        <p:cTn id="1" dur="indefinite" restart="never" nodeType="tmRoot"/>
      </p:par>
    </p:tnLst>
  </p:timing>
</p:sldLayout>
</file>

<file path=ppt/slideLayouts/slideLayout151.xml><?xml version="1.0" encoding="utf-8"?>
<p:sldLayout xmlns:a="http://schemas.openxmlformats.org/drawingml/2006/main" xmlns:r="http://schemas.openxmlformats.org/officeDocument/2006/relationships" xmlns:p="http://schemas.openxmlformats.org/presentationml/2006/main" type="blank" preserve="1">
  <p:cSld name="1_Blank">
    <p:bg>
      <p:bgPr>
        <a:solidFill>
          <a:srgbClr val="1D438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5091431"/>
      </p:ext>
    </p:extLst>
  </p:cSld>
  <p:clrMapOvr>
    <a:masterClrMapping/>
  </p:clrMapOvr>
  <p:timing>
    <p:tnLst>
      <p:par>
        <p:cTn id="1" dur="indefinite" restart="never" nodeType="tmRoot"/>
      </p:par>
    </p:tnLst>
  </p:timing>
</p:sldLayout>
</file>

<file path=ppt/slideLayouts/slideLayout152.xml><?xml version="1.0" encoding="utf-8"?>
<p:sldLayout xmlns:a="http://schemas.openxmlformats.org/drawingml/2006/main" xmlns:r="http://schemas.openxmlformats.org/officeDocument/2006/relationships" xmlns:p="http://schemas.openxmlformats.org/presentationml/2006/main" type="objTx" preserve="1">
  <p:cSld name="Content with Caption">
    <p:bg>
      <p:bgPr>
        <a:solidFill>
          <a:srgbClr val="1D438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72044" y="466301"/>
            <a:ext cx="4295671" cy="1975233"/>
          </a:xfrm>
        </p:spPr>
        <p:txBody>
          <a:bodyPr anchor="b">
            <a:noAutofit/>
          </a:bodyPr>
          <a:lstStyle>
            <a:lvl1pPr>
              <a:defRPr sz="4080"/>
            </a:lvl1pPr>
          </a:lstStyle>
          <a:p>
            <a:r>
              <a:rPr lang="en-US" smtClean="0"/>
              <a:t>Click to edit Master title style</a:t>
            </a:r>
            <a:endParaRPr lang="en-US"/>
          </a:p>
        </p:txBody>
      </p:sp>
      <p:sp>
        <p:nvSpPr>
          <p:cNvPr id="3" name="Content Placeholder 2"/>
          <p:cNvSpPr>
            <a:spLocks noGrp="1"/>
          </p:cNvSpPr>
          <p:nvPr>
            <p:ph idx="1"/>
          </p:nvPr>
        </p:nvSpPr>
        <p:spPr>
          <a:xfrm>
            <a:off x="5287122" y="1007083"/>
            <a:ext cx="6586917" cy="4970646"/>
          </a:xfrm>
        </p:spPr>
        <p:txBody>
          <a:bodyPr/>
          <a:lstStyle>
            <a:lvl1pPr>
              <a:defRPr sz="3264">
                <a:latin typeface="+mj-lt"/>
              </a:defRPr>
            </a:lvl1pPr>
            <a:lvl2pPr>
              <a:defRPr sz="2856">
                <a:latin typeface="+mj-lt"/>
              </a:defRPr>
            </a:lvl2pPr>
            <a:lvl3pPr>
              <a:defRPr sz="2448">
                <a:latin typeface="+mj-lt"/>
              </a:defRPr>
            </a:lvl3pPr>
            <a:lvl4pPr>
              <a:defRPr sz="2040">
                <a:latin typeface="+mj-lt"/>
              </a:defRPr>
            </a:lvl4pPr>
            <a:lvl5pPr>
              <a:defRPr sz="2040">
                <a:latin typeface="+mj-lt"/>
              </a:defRPr>
            </a:lvl5pPr>
            <a:lvl6pPr>
              <a:defRPr sz="2040"/>
            </a:lvl6pPr>
            <a:lvl7pPr>
              <a:defRPr sz="2040"/>
            </a:lvl7pPr>
            <a:lvl8pPr>
              <a:defRPr sz="2040"/>
            </a:lvl8pPr>
            <a:lvl9pPr>
              <a:defRPr sz="204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72044" y="2655911"/>
            <a:ext cx="4295671" cy="3329913"/>
          </a:xfrm>
        </p:spPr>
        <p:txBody>
          <a:bodyPr>
            <a:normAutofit/>
          </a:bodyPr>
          <a:lstStyle>
            <a:lvl1pPr marL="0" indent="0">
              <a:buNone/>
              <a:defRPr sz="2040"/>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smtClean="0"/>
              <a:t>Click to edit Master text styles</a:t>
            </a:r>
          </a:p>
        </p:txBody>
      </p:sp>
      <p:sp>
        <p:nvSpPr>
          <p:cNvPr id="7" name="Slide Number Placeholder 6"/>
          <p:cNvSpPr>
            <a:spLocks noGrp="1"/>
          </p:cNvSpPr>
          <p:nvPr>
            <p:ph type="sldNum" sz="quarter" idx="12"/>
          </p:nvPr>
        </p:nvSpPr>
        <p:spPr>
          <a:xfrm>
            <a:off x="9075832" y="6380761"/>
            <a:ext cx="2798207" cy="372394"/>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4135258194"/>
      </p:ext>
    </p:extLst>
  </p:cSld>
  <p:clrMapOvr>
    <a:masterClrMapping/>
  </p:clrMapOvr>
  <p:timing>
    <p:tnLst>
      <p:par>
        <p:cTn id="1" dur="indefinite" restart="never" nodeType="tmRoot"/>
      </p:par>
    </p:tnLst>
  </p:timing>
</p:sldLayout>
</file>

<file path=ppt/slideLayouts/slideLayout153.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18330" y="1144706"/>
            <a:ext cx="11255709" cy="2435131"/>
          </a:xfrm>
        </p:spPr>
        <p:txBody>
          <a:bodyPr anchor="b"/>
          <a:lstStyle>
            <a:lvl1pPr algn="l">
              <a:defRPr sz="6119"/>
            </a:lvl1pPr>
          </a:lstStyle>
          <a:p>
            <a:r>
              <a:rPr lang="en-US" smtClean="0"/>
              <a:t>Click to edit Master title style</a:t>
            </a:r>
            <a:endParaRPr lang="en-US" dirty="0"/>
          </a:p>
        </p:txBody>
      </p:sp>
      <p:sp>
        <p:nvSpPr>
          <p:cNvPr id="3" name="Subtitle 2"/>
          <p:cNvSpPr>
            <a:spLocks noGrp="1"/>
          </p:cNvSpPr>
          <p:nvPr>
            <p:ph type="subTitle" idx="1"/>
          </p:nvPr>
        </p:nvSpPr>
        <p:spPr>
          <a:xfrm>
            <a:off x="618330" y="3673745"/>
            <a:ext cx="11255709" cy="1688724"/>
          </a:xfrm>
        </p:spPr>
        <p:txBody>
          <a:bodyPr>
            <a:normAutofit/>
          </a:bodyPr>
          <a:lstStyle>
            <a:lvl1pPr marL="0" indent="0" algn="l">
              <a:buNone/>
              <a:defRPr sz="3672"/>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smtClean="0"/>
              <a:t>Click to edit Master subtitle style</a:t>
            </a:r>
            <a:endParaRPr lang="en-US" dirty="0"/>
          </a:p>
        </p:txBody>
      </p:sp>
    </p:spTree>
    <p:extLst>
      <p:ext uri="{BB962C8B-B14F-4D97-AF65-F5344CB8AC3E}">
        <p14:creationId xmlns:p14="http://schemas.microsoft.com/office/powerpoint/2010/main" val="1191417737"/>
      </p:ext>
    </p:extLst>
  </p:cSld>
  <p:clrMapOvr>
    <a:masterClrMapping/>
  </p:clrMapOvr>
  <p:timing>
    <p:tnLst>
      <p:par>
        <p:cTn id="1" dur="indefinite" restart="never" nodeType="tmRoot"/>
      </p:par>
    </p:tnLst>
  </p:timing>
</p:sldLayout>
</file>

<file path=ppt/slideLayouts/slideLayout154.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12"/>
          </p:nvPr>
        </p:nvSpPr>
        <p:spPr>
          <a:xfrm>
            <a:off x="9075832" y="6380761"/>
            <a:ext cx="2798207" cy="372394"/>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3173456647"/>
      </p:ext>
    </p:extLst>
  </p:cSld>
  <p:clrMapOvr>
    <a:masterClrMapping/>
  </p:clrMapOvr>
  <p:timing>
    <p:tnLst>
      <p:par>
        <p:cTn id="1" dur="indefinite" restart="never" nodeType="tmRoot"/>
      </p:par>
    </p:tnLst>
  </p:timing>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572043" y="2153641"/>
            <a:ext cx="11301996" cy="406022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12"/>
          </p:nvPr>
        </p:nvSpPr>
        <p:spPr>
          <a:xfrm>
            <a:off x="9075832" y="6380761"/>
            <a:ext cx="2798207" cy="372394"/>
          </a:xfrm>
          <a:prstGeom prst="rect">
            <a:avLst/>
          </a:prstGeom>
        </p:spPr>
        <p:txBody>
          <a:bodyPr/>
          <a:lstStyle/>
          <a:p>
            <a:fld id="{0A164282-434E-41D4-9582-783D542A7B68}" type="slidenum">
              <a:rPr lang="en-US" smtClean="0"/>
              <a:t>‹#›</a:t>
            </a:fld>
            <a:endParaRPr lang="en-US"/>
          </a:p>
        </p:txBody>
      </p:sp>
      <p:sp>
        <p:nvSpPr>
          <p:cNvPr id="5" name="Text Placeholder 4"/>
          <p:cNvSpPr>
            <a:spLocks noGrp="1"/>
          </p:cNvSpPr>
          <p:nvPr>
            <p:ph type="body" sz="quarter" idx="13" hasCustomPrompt="1"/>
          </p:nvPr>
        </p:nvSpPr>
        <p:spPr>
          <a:xfrm>
            <a:off x="571625" y="1564636"/>
            <a:ext cx="11302942" cy="446305"/>
          </a:xfrm>
        </p:spPr>
        <p:txBody>
          <a:bodyPr>
            <a:normAutofit/>
          </a:bodyPr>
          <a:lstStyle>
            <a:lvl1pPr marL="0" indent="0">
              <a:buFontTx/>
              <a:buNone/>
              <a:defRPr sz="2040" cap="all" baseline="0"/>
            </a:lvl1pPr>
            <a:lvl5pPr>
              <a:defRPr/>
            </a:lvl5pPr>
          </a:lstStyle>
          <a:p>
            <a:pPr lvl="0"/>
            <a:r>
              <a:rPr lang="en-US" dirty="0" smtClean="0"/>
              <a:t>Secondary refining headline</a:t>
            </a:r>
            <a:endParaRPr lang="en-US" dirty="0"/>
          </a:p>
        </p:txBody>
      </p:sp>
    </p:spTree>
    <p:extLst>
      <p:ext uri="{BB962C8B-B14F-4D97-AF65-F5344CB8AC3E}">
        <p14:creationId xmlns:p14="http://schemas.microsoft.com/office/powerpoint/2010/main" val="272372901"/>
      </p:ext>
    </p:extLst>
  </p:cSld>
  <p:clrMapOvr>
    <a:masterClrMapping/>
  </p:clrMapOvr>
  <p:timing>
    <p:tnLst>
      <p:par>
        <p:cTn id="1" dur="indefinite" restart="never" nodeType="tmRoot"/>
      </p:par>
    </p:tnLst>
  </p:timing>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Only" preserve="1">
  <p:cSld name="Title Only">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5" name="Slide Number Placeholder 4"/>
          <p:cNvSpPr>
            <a:spLocks noGrp="1"/>
          </p:cNvSpPr>
          <p:nvPr>
            <p:ph type="sldNum" sz="quarter" idx="12"/>
          </p:nvPr>
        </p:nvSpPr>
        <p:spPr>
          <a:xfrm>
            <a:off x="9075832" y="6380761"/>
            <a:ext cx="2798207" cy="372394"/>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1976048488"/>
      </p:ext>
    </p:extLst>
  </p:cSld>
  <p:clrMapOvr>
    <a:masterClrMapping/>
  </p:clrMapOvr>
  <p:timing>
    <p:tnLst>
      <p:par>
        <p:cTn id="1" dur="indefinite" restart="never" nodeType="tmRoot"/>
      </p:par>
    </p:tnLst>
  </p:timing>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572043" y="424788"/>
            <a:ext cx="11301996" cy="940467"/>
          </a:xfrm>
        </p:spPr>
        <p:txBody>
          <a:bodyPr>
            <a:normAutofit/>
          </a:bodyPr>
          <a:lstStyle>
            <a:lvl1pPr>
              <a:defRPr sz="4488"/>
            </a:lvl1pPr>
          </a:lstStyle>
          <a:p>
            <a:r>
              <a:rPr lang="en-US" smtClean="0"/>
              <a:t>Click to edit Master title style</a:t>
            </a:r>
            <a:endParaRPr lang="en-US"/>
          </a:p>
        </p:txBody>
      </p:sp>
      <p:sp>
        <p:nvSpPr>
          <p:cNvPr id="5" name="Slide Number Placeholder 4"/>
          <p:cNvSpPr>
            <a:spLocks noGrp="1"/>
          </p:cNvSpPr>
          <p:nvPr>
            <p:ph type="sldNum" sz="quarter" idx="12"/>
          </p:nvPr>
        </p:nvSpPr>
        <p:spPr>
          <a:xfrm>
            <a:off x="9075832" y="6380761"/>
            <a:ext cx="2798207" cy="372394"/>
          </a:xfrm>
          <a:prstGeom prst="rect">
            <a:avLst/>
          </a:prstGeom>
        </p:spPr>
        <p:txBody>
          <a:bodyPr/>
          <a:lstStyle/>
          <a:p>
            <a:fld id="{0A164282-434E-41D4-9582-783D542A7B68}" type="slidenum">
              <a:rPr lang="en-US" smtClean="0"/>
              <a:t>‹#›</a:t>
            </a:fld>
            <a:endParaRPr lang="en-US"/>
          </a:p>
        </p:txBody>
      </p:sp>
      <p:graphicFrame>
        <p:nvGraphicFramePr>
          <p:cNvPr id="6" name="Table 5"/>
          <p:cNvGraphicFramePr>
            <a:graphicFrameLocks noGrp="1"/>
          </p:cNvGraphicFramePr>
          <p:nvPr/>
        </p:nvGraphicFramePr>
        <p:xfrm>
          <a:off x="595915" y="1505991"/>
          <a:ext cx="11278124" cy="4406400"/>
        </p:xfrm>
        <a:graphic>
          <a:graphicData uri="http://schemas.openxmlformats.org/drawingml/2006/table">
            <a:tbl>
              <a:tblPr firstRow="1" bandRow="1">
                <a:tableStyleId>{5C22544A-7EE6-4342-B048-85BDC9FD1C3A}</a:tableStyleId>
              </a:tblPr>
              <a:tblGrid>
                <a:gridCol w="2819531"/>
                <a:gridCol w="2819531"/>
                <a:gridCol w="2819531"/>
                <a:gridCol w="2819531"/>
              </a:tblGrid>
              <a:tr h="657264">
                <a:tc>
                  <a:txBody>
                    <a:bodyPr/>
                    <a:lstStyle/>
                    <a:p>
                      <a:r>
                        <a:rPr lang="en-US" sz="2000" dirty="0" smtClean="0">
                          <a:solidFill>
                            <a:schemeClr val="bg1"/>
                          </a:solidFill>
                        </a:rPr>
                        <a:t>Heading</a:t>
                      </a:r>
                      <a:endParaRPr lang="en-US" sz="2000" dirty="0">
                        <a:solidFill>
                          <a:schemeClr val="bg1"/>
                        </a:solidFill>
                      </a:endParaRPr>
                    </a:p>
                  </a:txBody>
                  <a:tcPr marL="139910" marR="139910" marT="139891" marB="139891"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2000" dirty="0" smtClean="0">
                          <a:solidFill>
                            <a:schemeClr val="bg1"/>
                          </a:solidFill>
                        </a:rPr>
                        <a:t>Heading</a:t>
                      </a:r>
                      <a:endParaRPr lang="en-US" sz="2000" dirty="0">
                        <a:solidFill>
                          <a:schemeClr val="bg1"/>
                        </a:solidFill>
                      </a:endParaRPr>
                    </a:p>
                  </a:txBody>
                  <a:tcPr marL="139910" marR="139910" marT="139891" marB="139891"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2000" dirty="0" smtClean="0">
                          <a:solidFill>
                            <a:schemeClr val="bg1"/>
                          </a:solidFill>
                        </a:rPr>
                        <a:t>Heading</a:t>
                      </a:r>
                      <a:endParaRPr lang="en-US" sz="2000" dirty="0">
                        <a:solidFill>
                          <a:schemeClr val="bg1"/>
                        </a:solidFill>
                      </a:endParaRPr>
                    </a:p>
                  </a:txBody>
                  <a:tcPr marL="139910" marR="139910" marT="139891" marB="139891"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2000" dirty="0" smtClean="0">
                          <a:solidFill>
                            <a:schemeClr val="bg1"/>
                          </a:solidFill>
                        </a:rPr>
                        <a:t>Heading</a:t>
                      </a:r>
                      <a:endParaRPr lang="en-US" sz="2000" dirty="0">
                        <a:solidFill>
                          <a:schemeClr val="bg1"/>
                        </a:solidFill>
                      </a:endParaRPr>
                    </a:p>
                  </a:txBody>
                  <a:tcPr marL="139910" marR="139910" marT="139891" marB="139891" anchor="ctr">
                    <a:lnL w="12700" cmpd="sng">
                      <a:noFill/>
                    </a:lnL>
                    <a:lnR w="12700" cmpd="sng">
                      <a:noFill/>
                    </a:lnR>
                    <a:lnT w="12700" cmpd="sng">
                      <a:noFill/>
                    </a:lnT>
                    <a:lnB w="38100" cmpd="sng">
                      <a:noFill/>
                    </a:lnB>
                    <a:lnTlToBr w="12700" cmpd="sng">
                      <a:noFill/>
                      <a:prstDash val="solid"/>
                    </a:lnTlToBr>
                    <a:lnBlToTr w="12700" cmpd="sng">
                      <a:noFill/>
                      <a:prstDash val="solid"/>
                    </a:lnBlToTr>
                  </a:tcPr>
                </a:tc>
              </a:tr>
              <a:tr h="1249712">
                <a:tc>
                  <a:txBody>
                    <a:bodyPr/>
                    <a:lstStyle/>
                    <a:p>
                      <a:r>
                        <a:rPr lang="en-US" sz="1600" dirty="0" smtClean="0">
                          <a:solidFill>
                            <a:srgbClr val="3C454F"/>
                          </a:solidFill>
                        </a:rPr>
                        <a:t>Content</a:t>
                      </a:r>
                      <a:endParaRPr lang="en-US" sz="1600" dirty="0">
                        <a:solidFill>
                          <a:srgbClr val="3C454F"/>
                        </a:solidFill>
                      </a:endParaRPr>
                    </a:p>
                  </a:txBody>
                  <a:tcPr marL="139910" marR="139910" marT="139891" marB="139891">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38100" cmpd="sng">
                      <a:noFill/>
                    </a:lnT>
                    <a:lnB w="12700" cmpd="sng">
                      <a:noFill/>
                    </a:lnB>
                    <a:lnTlToBr w="12700" cmpd="sng">
                      <a:noFill/>
                      <a:prstDash val="solid"/>
                    </a:lnTlToBr>
                    <a:lnBlToTr w="12700" cmpd="sng">
                      <a:noFill/>
                      <a:prstDash val="solid"/>
                    </a:lnBlToTr>
                  </a:tcPr>
                </a:tc>
              </a:tr>
              <a:tr h="124971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tcPr>
                </a:tc>
              </a:tr>
              <a:tr h="124971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tcPr>
                </a:tc>
              </a:tr>
            </a:tbl>
          </a:graphicData>
        </a:graphic>
      </p:graphicFrame>
    </p:spTree>
    <p:extLst>
      <p:ext uri="{BB962C8B-B14F-4D97-AF65-F5344CB8AC3E}">
        <p14:creationId xmlns:p14="http://schemas.microsoft.com/office/powerpoint/2010/main" val="2981678239"/>
      </p:ext>
    </p:extLst>
  </p:cSld>
  <p:clrMapOvr>
    <a:masterClrMapping/>
  </p:clrMapOvr>
  <p:timing>
    <p:tnLst>
      <p:par>
        <p:cTn id="1" dur="indefinite" restart="never" nodeType="tmRoot"/>
      </p:par>
    </p:tnLst>
  </p:timing>
</p:sldLayout>
</file>

<file path=ppt/slideLayouts/slideLayout158.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bg1"/>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9081946" y="6380761"/>
            <a:ext cx="2798207" cy="372394"/>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1118279224"/>
      </p:ext>
    </p:extLst>
  </p:cSld>
  <p:clrMapOvr>
    <a:masterClrMapping/>
  </p:clrMapOvr>
  <p:timing>
    <p:tnLst>
      <p:par>
        <p:cTn id="1" dur="indefinite" restart="never" nodeType="tmRoot"/>
      </p:par>
    </p:tnLst>
  </p:timing>
</p:sldLayout>
</file>

<file path=ppt/slideLayouts/slideLayout159.xml><?xml version="1.0" encoding="utf-8"?>
<p:sldLayout xmlns:a="http://schemas.openxmlformats.org/drawingml/2006/main" xmlns:r="http://schemas.openxmlformats.org/officeDocument/2006/relationships" xmlns:p="http://schemas.openxmlformats.org/presentationml/2006/main" type="blank" preserve="1">
  <p:cSld name="1_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8047613"/>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accent2"/>
        </a:solidFill>
        <a:effectLst/>
      </p:bgPr>
    </p:bg>
    <p:spTree>
      <p:nvGrpSpPr>
        <p:cNvPr id="1" name=""/>
        <p:cNvGrpSpPr/>
        <p:nvPr/>
      </p:nvGrpSpPr>
      <p:grpSpPr>
        <a:xfrm>
          <a:off x="0" y="0"/>
          <a:ext cx="0" cy="0"/>
          <a:chOff x="0" y="0"/>
          <a:chExt cx="0" cy="0"/>
        </a:xfrm>
      </p:grpSpPr>
      <p:pic>
        <p:nvPicPr>
          <p:cNvPr id="2" name="Picture 1" descr="VS_PowerPoint_16x9-01.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434712" cy="6994525"/>
          </a:xfrm>
          <a:prstGeom prst="rect">
            <a:avLst/>
          </a:prstGeom>
        </p:spPr>
      </p:pic>
      <p:sp>
        <p:nvSpPr>
          <p:cNvPr id="5" name="Text Placeholder 4"/>
          <p:cNvSpPr>
            <a:spLocks noGrp="1"/>
          </p:cNvSpPr>
          <p:nvPr>
            <p:ph type="body" sz="quarter" idx="12" hasCustomPrompt="1"/>
          </p:nvPr>
        </p:nvSpPr>
        <p:spPr>
          <a:xfrm>
            <a:off x="276542" y="4872639"/>
            <a:ext cx="7315200" cy="1830388"/>
          </a:xfrm>
          <a:noFill/>
        </p:spPr>
        <p:txBody>
          <a:bodyPr lIns="146260" tIns="109696" rIns="146260" bIns="109696">
            <a:noAutofit/>
          </a:bodyPr>
          <a:lstStyle>
            <a:lvl1pPr marL="0" indent="0">
              <a:spcBef>
                <a:spcPts val="0"/>
              </a:spcBef>
              <a:buNone/>
              <a:defRPr sz="30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74703" y="3035344"/>
            <a:ext cx="7315200" cy="1837298"/>
          </a:xfrm>
          <a:noFill/>
        </p:spPr>
        <p:txBody>
          <a:bodyPr lIns="146260" tIns="91413" rIns="146260" bIns="91413" anchor="t" anchorCtr="0"/>
          <a:lstStyle>
            <a:lvl1pPr>
              <a:defRPr sz="50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10163207" y="6507950"/>
            <a:ext cx="1005841" cy="195077"/>
          </a:xfrm>
          <a:prstGeom prst="rect">
            <a:avLst/>
          </a:prstGeom>
          <a:noFill/>
        </p:spPr>
      </p:pic>
      <p:pic>
        <p:nvPicPr>
          <p:cNvPr id="8" name="Picture 7" descr="VS_Wht_rgb.wmf"/>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57580" y="2125663"/>
            <a:ext cx="2743550" cy="484156"/>
          </a:xfrm>
          <a:prstGeom prst="rect">
            <a:avLst/>
          </a:prstGeom>
        </p:spPr>
      </p:pic>
    </p:spTree>
    <p:extLst>
      <p:ext uri="{BB962C8B-B14F-4D97-AF65-F5344CB8AC3E}">
        <p14:creationId xmlns:p14="http://schemas.microsoft.com/office/powerpoint/2010/main" val="27232548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60.xml><?xml version="1.0" encoding="utf-8"?>
<p:sldLayout xmlns:a="http://schemas.openxmlformats.org/drawingml/2006/main" xmlns:r="http://schemas.openxmlformats.org/officeDocument/2006/relationships" xmlns:p="http://schemas.openxmlformats.org/presentationml/2006/main" type="objTx" preserve="1">
  <p:cSld name="Content with Captio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72044" y="466301"/>
            <a:ext cx="4295671" cy="1975233"/>
          </a:xfrm>
        </p:spPr>
        <p:txBody>
          <a:bodyPr anchor="b">
            <a:noAutofit/>
          </a:bodyPr>
          <a:lstStyle>
            <a:lvl1pPr>
              <a:defRPr sz="4080"/>
            </a:lvl1pPr>
          </a:lstStyle>
          <a:p>
            <a:r>
              <a:rPr lang="en-US" smtClean="0"/>
              <a:t>Click to edit Master title style</a:t>
            </a:r>
            <a:endParaRPr lang="en-US"/>
          </a:p>
        </p:txBody>
      </p:sp>
      <p:sp>
        <p:nvSpPr>
          <p:cNvPr id="3" name="Content Placeholder 2"/>
          <p:cNvSpPr>
            <a:spLocks noGrp="1"/>
          </p:cNvSpPr>
          <p:nvPr>
            <p:ph idx="1"/>
          </p:nvPr>
        </p:nvSpPr>
        <p:spPr>
          <a:xfrm>
            <a:off x="5287122" y="1007083"/>
            <a:ext cx="6586917" cy="4970646"/>
          </a:xfrm>
        </p:spPr>
        <p:txBody>
          <a:bodyPr/>
          <a:lstStyle>
            <a:lvl1pPr>
              <a:defRPr sz="3264">
                <a:latin typeface="+mj-lt"/>
              </a:defRPr>
            </a:lvl1pPr>
            <a:lvl2pPr>
              <a:defRPr sz="2856">
                <a:latin typeface="+mj-lt"/>
              </a:defRPr>
            </a:lvl2pPr>
            <a:lvl3pPr>
              <a:defRPr sz="2448">
                <a:latin typeface="+mj-lt"/>
              </a:defRPr>
            </a:lvl3pPr>
            <a:lvl4pPr>
              <a:defRPr sz="2040">
                <a:latin typeface="+mj-lt"/>
              </a:defRPr>
            </a:lvl4pPr>
            <a:lvl5pPr>
              <a:defRPr sz="2040">
                <a:latin typeface="+mj-lt"/>
              </a:defRPr>
            </a:lvl5pPr>
            <a:lvl6pPr>
              <a:defRPr sz="2040"/>
            </a:lvl6pPr>
            <a:lvl7pPr>
              <a:defRPr sz="2040"/>
            </a:lvl7pPr>
            <a:lvl8pPr>
              <a:defRPr sz="2040"/>
            </a:lvl8pPr>
            <a:lvl9pPr>
              <a:defRPr sz="204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72044" y="2655911"/>
            <a:ext cx="4295671" cy="3329913"/>
          </a:xfrm>
        </p:spPr>
        <p:txBody>
          <a:bodyPr>
            <a:normAutofit/>
          </a:bodyPr>
          <a:lstStyle>
            <a:lvl1pPr marL="0" indent="0">
              <a:buNone/>
              <a:defRPr sz="2040"/>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smtClean="0"/>
              <a:t>Click to edit Master text styles</a:t>
            </a:r>
          </a:p>
        </p:txBody>
      </p:sp>
      <p:sp>
        <p:nvSpPr>
          <p:cNvPr id="7" name="Slide Number Placeholder 6"/>
          <p:cNvSpPr>
            <a:spLocks noGrp="1"/>
          </p:cNvSpPr>
          <p:nvPr>
            <p:ph type="sldNum" sz="quarter" idx="12"/>
          </p:nvPr>
        </p:nvSpPr>
        <p:spPr>
          <a:xfrm>
            <a:off x="9075832" y="6380761"/>
            <a:ext cx="2798207" cy="372394"/>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903051567"/>
      </p:ext>
    </p:extLst>
  </p:cSld>
  <p:clrMapOvr>
    <a:masterClrMapping/>
  </p:clrMapOvr>
  <p:timing>
    <p:tnLst>
      <p:par>
        <p:cTn id="1" dur="indefinite" restart="never" nodeType="tmRoot"/>
      </p:par>
    </p:tnLst>
  </p:timing>
</p:sldLayout>
</file>

<file path=ppt/slideLayouts/slideLayout16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18330" y="1144706"/>
            <a:ext cx="11255709" cy="2435131"/>
          </a:xfrm>
        </p:spPr>
        <p:txBody>
          <a:bodyPr anchor="b"/>
          <a:lstStyle>
            <a:lvl1pPr algn="l">
              <a:defRPr sz="6119"/>
            </a:lvl1pPr>
          </a:lstStyle>
          <a:p>
            <a:r>
              <a:rPr lang="en-US" smtClean="0"/>
              <a:t>Click to edit Master title style</a:t>
            </a:r>
            <a:endParaRPr lang="en-US" dirty="0"/>
          </a:p>
        </p:txBody>
      </p:sp>
      <p:sp>
        <p:nvSpPr>
          <p:cNvPr id="3" name="Subtitle 2"/>
          <p:cNvSpPr>
            <a:spLocks noGrp="1"/>
          </p:cNvSpPr>
          <p:nvPr>
            <p:ph type="subTitle" idx="1"/>
          </p:nvPr>
        </p:nvSpPr>
        <p:spPr>
          <a:xfrm>
            <a:off x="618330" y="3673745"/>
            <a:ext cx="11255709" cy="1688724"/>
          </a:xfrm>
        </p:spPr>
        <p:txBody>
          <a:bodyPr>
            <a:normAutofit/>
          </a:bodyPr>
          <a:lstStyle>
            <a:lvl1pPr marL="0" indent="0" algn="l">
              <a:buNone/>
              <a:defRPr sz="3672"/>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smtClean="0"/>
              <a:t>Click to edit Master subtitle style</a:t>
            </a:r>
            <a:endParaRPr lang="en-US" dirty="0"/>
          </a:p>
        </p:txBody>
      </p:sp>
    </p:spTree>
    <p:extLst>
      <p:ext uri="{BB962C8B-B14F-4D97-AF65-F5344CB8AC3E}">
        <p14:creationId xmlns:p14="http://schemas.microsoft.com/office/powerpoint/2010/main" val="1458594997"/>
      </p:ext>
    </p:extLst>
  </p:cSld>
  <p:clrMapOvr>
    <a:masterClrMapping/>
  </p:clrMapOvr>
  <p:timing>
    <p:tnLst>
      <p:par>
        <p:cTn id="1" dur="indefinite" restart="never" nodeType="tmRoot"/>
      </p:par>
    </p:tnLst>
  </p:timing>
</p:sldLayout>
</file>

<file path=ppt/slideLayouts/slideLayout162.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12"/>
          </p:nvPr>
        </p:nvSpPr>
        <p:spPr>
          <a:xfrm>
            <a:off x="9075832" y="6380761"/>
            <a:ext cx="2798207" cy="372394"/>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1533359550"/>
      </p:ext>
    </p:extLst>
  </p:cSld>
  <p:clrMapOvr>
    <a:masterClrMapping/>
  </p:clrMapOvr>
  <p:timing>
    <p:tnLst>
      <p:par>
        <p:cTn id="1" dur="indefinite" restart="never" nodeType="tmRoot"/>
      </p:par>
    </p:tnLst>
  </p:timing>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572043" y="2153641"/>
            <a:ext cx="11301996" cy="406022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12"/>
          </p:nvPr>
        </p:nvSpPr>
        <p:spPr>
          <a:xfrm>
            <a:off x="9075832" y="6380761"/>
            <a:ext cx="2798207" cy="372394"/>
          </a:xfrm>
          <a:prstGeom prst="rect">
            <a:avLst/>
          </a:prstGeom>
        </p:spPr>
        <p:txBody>
          <a:bodyPr/>
          <a:lstStyle/>
          <a:p>
            <a:fld id="{0A164282-434E-41D4-9582-783D542A7B68}" type="slidenum">
              <a:rPr lang="en-US" smtClean="0"/>
              <a:t>‹#›</a:t>
            </a:fld>
            <a:endParaRPr lang="en-US"/>
          </a:p>
        </p:txBody>
      </p:sp>
      <p:sp>
        <p:nvSpPr>
          <p:cNvPr id="5" name="Text Placeholder 4"/>
          <p:cNvSpPr>
            <a:spLocks noGrp="1"/>
          </p:cNvSpPr>
          <p:nvPr>
            <p:ph type="body" sz="quarter" idx="13" hasCustomPrompt="1"/>
          </p:nvPr>
        </p:nvSpPr>
        <p:spPr>
          <a:xfrm>
            <a:off x="571625" y="1564636"/>
            <a:ext cx="11302942" cy="446305"/>
          </a:xfrm>
        </p:spPr>
        <p:txBody>
          <a:bodyPr>
            <a:normAutofit/>
          </a:bodyPr>
          <a:lstStyle>
            <a:lvl1pPr marL="0" indent="0">
              <a:buFontTx/>
              <a:buNone/>
              <a:defRPr sz="2040" cap="all" baseline="0"/>
            </a:lvl1pPr>
            <a:lvl5pPr>
              <a:defRPr/>
            </a:lvl5pPr>
          </a:lstStyle>
          <a:p>
            <a:pPr lvl="0"/>
            <a:r>
              <a:rPr lang="en-US" dirty="0" smtClean="0"/>
              <a:t>Secondary refining headline</a:t>
            </a:r>
            <a:endParaRPr lang="en-US" dirty="0"/>
          </a:p>
        </p:txBody>
      </p:sp>
    </p:spTree>
    <p:extLst>
      <p:ext uri="{BB962C8B-B14F-4D97-AF65-F5344CB8AC3E}">
        <p14:creationId xmlns:p14="http://schemas.microsoft.com/office/powerpoint/2010/main" val="3429490452"/>
      </p:ext>
    </p:extLst>
  </p:cSld>
  <p:clrMapOvr>
    <a:masterClrMapping/>
  </p:clrMapOvr>
  <p:timing>
    <p:tnLst>
      <p:par>
        <p:cTn id="1" dur="indefinite" restart="never" nodeType="tmRoot"/>
      </p:par>
    </p:tnLst>
  </p:timing>
</p:sldLayout>
</file>

<file path=ppt/slideLayouts/slideLayout164.xml><?xml version="1.0" encoding="utf-8"?>
<p:sldLayout xmlns:a="http://schemas.openxmlformats.org/drawingml/2006/main" xmlns:r="http://schemas.openxmlformats.org/officeDocument/2006/relationships" xmlns:p="http://schemas.openxmlformats.org/presentationml/2006/main" type="titleOnly" preserve="1">
  <p:cSld name="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5" name="Slide Number Placeholder 4"/>
          <p:cNvSpPr>
            <a:spLocks noGrp="1"/>
          </p:cNvSpPr>
          <p:nvPr>
            <p:ph type="sldNum" sz="quarter" idx="12"/>
          </p:nvPr>
        </p:nvSpPr>
        <p:spPr>
          <a:xfrm>
            <a:off x="9075832" y="6380761"/>
            <a:ext cx="2798207" cy="372394"/>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2799377889"/>
      </p:ext>
    </p:extLst>
  </p:cSld>
  <p:clrMapOvr>
    <a:masterClrMapping/>
  </p:clrMapOvr>
  <p:timing>
    <p:tnLst>
      <p:par>
        <p:cTn id="1" dur="indefinite" restart="never" nodeType="tmRoot"/>
      </p:par>
    </p:tnLst>
  </p:timing>
</p:sldLayout>
</file>

<file path=ppt/slideLayouts/slideLayout165.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tx1"/>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9081946" y="6380761"/>
            <a:ext cx="2798207" cy="372394"/>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3412351195"/>
      </p:ext>
    </p:extLst>
  </p:cSld>
  <p:clrMapOvr>
    <a:masterClrMapping/>
  </p:clrMapOvr>
  <p:timing>
    <p:tnLst>
      <p:par>
        <p:cTn id="1" dur="indefinite" restart="never" nodeType="tmRoot"/>
      </p:par>
    </p:tnLst>
  </p:timing>
</p:sldLayout>
</file>

<file path=ppt/slideLayouts/slideLayout166.xml><?xml version="1.0" encoding="utf-8"?>
<p:sldLayout xmlns:a="http://schemas.openxmlformats.org/drawingml/2006/main" xmlns:r="http://schemas.openxmlformats.org/officeDocument/2006/relationships" xmlns:p="http://schemas.openxmlformats.org/presentationml/2006/main" type="blank" preserve="1">
  <p:cSld name="1_Blank">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19725375"/>
      </p:ext>
    </p:extLst>
  </p:cSld>
  <p:clrMapOvr>
    <a:masterClrMapping/>
  </p:clrMapOvr>
  <p:timing>
    <p:tnLst>
      <p:par>
        <p:cTn id="1" dur="indefinite" restart="never" nodeType="tmRoot"/>
      </p:par>
    </p:tnLst>
  </p:timing>
</p:sldLayout>
</file>

<file path=ppt/slideLayouts/slideLayout167.xml><?xml version="1.0" encoding="utf-8"?>
<p:sldLayout xmlns:a="http://schemas.openxmlformats.org/drawingml/2006/main" xmlns:r="http://schemas.openxmlformats.org/officeDocument/2006/relationships" xmlns:p="http://schemas.openxmlformats.org/presentationml/2006/main" type="objTx" preserve="1">
  <p:cSld name="Content with Caption">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72044" y="466301"/>
            <a:ext cx="4295671" cy="1975233"/>
          </a:xfrm>
        </p:spPr>
        <p:txBody>
          <a:bodyPr anchor="b">
            <a:noAutofit/>
          </a:bodyPr>
          <a:lstStyle>
            <a:lvl1pPr>
              <a:defRPr sz="4080"/>
            </a:lvl1pPr>
          </a:lstStyle>
          <a:p>
            <a:r>
              <a:rPr lang="en-US" smtClean="0"/>
              <a:t>Click to edit Master title style</a:t>
            </a:r>
            <a:endParaRPr lang="en-US"/>
          </a:p>
        </p:txBody>
      </p:sp>
      <p:sp>
        <p:nvSpPr>
          <p:cNvPr id="3" name="Content Placeholder 2"/>
          <p:cNvSpPr>
            <a:spLocks noGrp="1"/>
          </p:cNvSpPr>
          <p:nvPr>
            <p:ph idx="1"/>
          </p:nvPr>
        </p:nvSpPr>
        <p:spPr>
          <a:xfrm>
            <a:off x="5287122" y="1007083"/>
            <a:ext cx="6586917" cy="4970646"/>
          </a:xfrm>
        </p:spPr>
        <p:txBody>
          <a:bodyPr/>
          <a:lstStyle>
            <a:lvl1pPr>
              <a:defRPr sz="3264">
                <a:latin typeface="+mj-lt"/>
              </a:defRPr>
            </a:lvl1pPr>
            <a:lvl2pPr>
              <a:defRPr sz="2856">
                <a:latin typeface="+mj-lt"/>
              </a:defRPr>
            </a:lvl2pPr>
            <a:lvl3pPr>
              <a:defRPr sz="2448">
                <a:latin typeface="+mj-lt"/>
              </a:defRPr>
            </a:lvl3pPr>
            <a:lvl4pPr>
              <a:defRPr sz="2040">
                <a:latin typeface="+mj-lt"/>
              </a:defRPr>
            </a:lvl4pPr>
            <a:lvl5pPr>
              <a:defRPr sz="2040">
                <a:latin typeface="+mj-lt"/>
              </a:defRPr>
            </a:lvl5pPr>
            <a:lvl6pPr>
              <a:defRPr sz="2040"/>
            </a:lvl6pPr>
            <a:lvl7pPr>
              <a:defRPr sz="2040"/>
            </a:lvl7pPr>
            <a:lvl8pPr>
              <a:defRPr sz="2040"/>
            </a:lvl8pPr>
            <a:lvl9pPr>
              <a:defRPr sz="204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72044" y="2655911"/>
            <a:ext cx="4295671" cy="3329913"/>
          </a:xfrm>
        </p:spPr>
        <p:txBody>
          <a:bodyPr>
            <a:normAutofit/>
          </a:bodyPr>
          <a:lstStyle>
            <a:lvl1pPr marL="0" indent="0">
              <a:buNone/>
              <a:defRPr sz="2040"/>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smtClean="0"/>
              <a:t>Click to edit Master text styles</a:t>
            </a:r>
          </a:p>
        </p:txBody>
      </p:sp>
      <p:sp>
        <p:nvSpPr>
          <p:cNvPr id="7" name="Slide Number Placeholder 6"/>
          <p:cNvSpPr>
            <a:spLocks noGrp="1"/>
          </p:cNvSpPr>
          <p:nvPr>
            <p:ph type="sldNum" sz="quarter" idx="12"/>
          </p:nvPr>
        </p:nvSpPr>
        <p:spPr>
          <a:xfrm>
            <a:off x="9075832" y="6380761"/>
            <a:ext cx="2798207" cy="372394"/>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2262014045"/>
      </p:ext>
    </p:extLst>
  </p:cSld>
  <p:clrMapOvr>
    <a:masterClrMapping/>
  </p:clrMapOvr>
  <p:timing>
    <p:tnLst>
      <p:par>
        <p:cTn id="1" dur="indefinite" restart="never" nodeType="tmRoot"/>
      </p:par>
    </p:tnLst>
  </p:timing>
</p:sldLayout>
</file>

<file path=ppt/slideLayouts/slideLayout168.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rgbClr val="1D4380"/>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18330" y="1144706"/>
            <a:ext cx="11255709" cy="2435131"/>
          </a:xfrm>
        </p:spPr>
        <p:txBody>
          <a:bodyPr anchor="b"/>
          <a:lstStyle>
            <a:lvl1pPr algn="l">
              <a:defRPr sz="6119"/>
            </a:lvl1pPr>
          </a:lstStyle>
          <a:p>
            <a:r>
              <a:rPr lang="en-US" dirty="0" smtClean="0"/>
              <a:t>Click to edit Master title style</a:t>
            </a:r>
            <a:endParaRPr lang="en-US" dirty="0"/>
          </a:p>
        </p:txBody>
      </p:sp>
      <p:sp>
        <p:nvSpPr>
          <p:cNvPr id="3" name="Subtitle 2"/>
          <p:cNvSpPr>
            <a:spLocks noGrp="1"/>
          </p:cNvSpPr>
          <p:nvPr>
            <p:ph type="subTitle" idx="1"/>
          </p:nvPr>
        </p:nvSpPr>
        <p:spPr>
          <a:xfrm>
            <a:off x="618330" y="3673745"/>
            <a:ext cx="11255709" cy="1688724"/>
          </a:xfrm>
        </p:spPr>
        <p:txBody>
          <a:bodyPr>
            <a:normAutofit/>
          </a:bodyPr>
          <a:lstStyle>
            <a:lvl1pPr marL="0" indent="0" algn="l">
              <a:buNone/>
              <a:defRPr sz="3672"/>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dirty="0" smtClean="0"/>
              <a:t>Click to edit Master subtitle style</a:t>
            </a:r>
            <a:endParaRPr lang="en-US" dirty="0"/>
          </a:p>
        </p:txBody>
      </p:sp>
    </p:spTree>
    <p:extLst>
      <p:ext uri="{BB962C8B-B14F-4D97-AF65-F5344CB8AC3E}">
        <p14:creationId xmlns:p14="http://schemas.microsoft.com/office/powerpoint/2010/main" val="1616055600"/>
      </p:ext>
    </p:extLst>
  </p:cSld>
  <p:clrMapOvr>
    <a:masterClrMapping/>
  </p:clrMapOvr>
  <p:timing>
    <p:tnLst>
      <p:par>
        <p:cTn id="1" dur="indefinite" restart="never" nodeType="tmRoot"/>
      </p:par>
    </p:tnLst>
  </p:timing>
</p:sldLayout>
</file>

<file path=ppt/slideLayouts/slideLayout169.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rgbClr val="1D438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12"/>
          </p:nvPr>
        </p:nvSpPr>
        <p:spPr>
          <a:xfrm>
            <a:off x="9075832" y="6380761"/>
            <a:ext cx="2798207" cy="372394"/>
          </a:xfrm>
          <a:prstGeom prst="rect">
            <a:avLst/>
          </a:prstGeom>
        </p:spPr>
        <p:txBody>
          <a:bodyPr/>
          <a:lstStyle/>
          <a:p>
            <a:fld id="{0A164282-434E-41D4-9582-783D542A7B68}" type="slidenum">
              <a:rPr/>
              <a:pPr/>
              <a:t>‹#›</a:t>
            </a:fld>
            <a:endParaRPr/>
          </a:p>
        </p:txBody>
      </p:sp>
    </p:spTree>
    <p:extLst>
      <p:ext uri="{BB962C8B-B14F-4D97-AF65-F5344CB8AC3E}">
        <p14:creationId xmlns:p14="http://schemas.microsoft.com/office/powerpoint/2010/main" val="762692747"/>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434711" cy="6994525"/>
          </a:xfrm>
          <a:prstGeom prst="rect">
            <a:avLst/>
          </a:prstGeom>
        </p:spPr>
      </p:pic>
      <p:sp>
        <p:nvSpPr>
          <p:cNvPr id="5" name="Text Placeholder 4"/>
          <p:cNvSpPr>
            <a:spLocks noGrp="1"/>
          </p:cNvSpPr>
          <p:nvPr>
            <p:ph type="body" sz="quarter" idx="12" hasCustomPrompt="1"/>
          </p:nvPr>
        </p:nvSpPr>
        <p:spPr>
          <a:xfrm>
            <a:off x="276542" y="4872639"/>
            <a:ext cx="7315200" cy="1830388"/>
          </a:xfrm>
          <a:noFill/>
        </p:spPr>
        <p:txBody>
          <a:bodyPr lIns="146260" tIns="109696" rIns="146260" bIns="109696">
            <a:noAutofit/>
          </a:bodyPr>
          <a:lstStyle>
            <a:lvl1pPr marL="0" indent="0">
              <a:spcBef>
                <a:spcPts val="0"/>
              </a:spcBef>
              <a:buNone/>
              <a:defRPr sz="30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74703" y="3035344"/>
            <a:ext cx="7315200" cy="1837298"/>
          </a:xfrm>
          <a:noFill/>
        </p:spPr>
        <p:txBody>
          <a:bodyPr lIns="146260" tIns="91413" rIns="146260" bIns="91413" anchor="t" anchorCtr="0"/>
          <a:lstStyle>
            <a:lvl1pPr>
              <a:defRPr sz="50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8" name="Picture 7" descr="VS_Wht_rgb.wmf"/>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580" y="2125663"/>
            <a:ext cx="2743550" cy="484156"/>
          </a:xfrm>
          <a:prstGeom prst="rect">
            <a:avLst/>
          </a:prstGeom>
        </p:spPr>
      </p:pic>
      <p:pic>
        <p:nvPicPr>
          <p:cNvPr id="7" name="Picture 6"/>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invGray">
          <a:xfrm>
            <a:off x="10163207" y="6507950"/>
            <a:ext cx="1005841" cy="195077"/>
          </a:xfrm>
          <a:prstGeom prst="rect">
            <a:avLst/>
          </a:prstGeom>
          <a:noFill/>
        </p:spPr>
      </p:pic>
    </p:spTree>
    <p:extLst>
      <p:ext uri="{BB962C8B-B14F-4D97-AF65-F5344CB8AC3E}">
        <p14:creationId xmlns:p14="http://schemas.microsoft.com/office/powerpoint/2010/main" val="14295558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572043" y="2153641"/>
            <a:ext cx="11301996" cy="406022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12"/>
          </p:nvPr>
        </p:nvSpPr>
        <p:spPr>
          <a:xfrm>
            <a:off x="9075832" y="6380761"/>
            <a:ext cx="2798207" cy="372394"/>
          </a:xfrm>
          <a:prstGeom prst="rect">
            <a:avLst/>
          </a:prstGeom>
        </p:spPr>
        <p:txBody>
          <a:bodyPr/>
          <a:lstStyle/>
          <a:p>
            <a:fld id="{0A164282-434E-41D4-9582-783D542A7B68}" type="slidenum">
              <a:rPr/>
              <a:pPr/>
              <a:t>‹#›</a:t>
            </a:fld>
            <a:endParaRPr/>
          </a:p>
        </p:txBody>
      </p:sp>
      <p:sp>
        <p:nvSpPr>
          <p:cNvPr id="5" name="Text Placeholder 4"/>
          <p:cNvSpPr>
            <a:spLocks noGrp="1"/>
          </p:cNvSpPr>
          <p:nvPr>
            <p:ph type="body" sz="quarter" idx="13" hasCustomPrompt="1"/>
          </p:nvPr>
        </p:nvSpPr>
        <p:spPr>
          <a:xfrm>
            <a:off x="571625" y="1564636"/>
            <a:ext cx="11302942" cy="446305"/>
          </a:xfrm>
        </p:spPr>
        <p:txBody>
          <a:bodyPr>
            <a:normAutofit/>
          </a:bodyPr>
          <a:lstStyle>
            <a:lvl1pPr marL="0" indent="0">
              <a:buFontTx/>
              <a:buNone/>
              <a:defRPr sz="2040" cap="all" baseline="0"/>
            </a:lvl1pPr>
            <a:lvl5pPr>
              <a:defRPr/>
            </a:lvl5pPr>
          </a:lstStyle>
          <a:p>
            <a:pPr lvl="0"/>
            <a:r>
              <a:rPr lang="en-US" dirty="0" smtClean="0"/>
              <a:t>Secondary refining headline</a:t>
            </a:r>
            <a:endParaRPr lang="en-US" dirty="0"/>
          </a:p>
        </p:txBody>
      </p:sp>
    </p:spTree>
    <p:extLst>
      <p:ext uri="{BB962C8B-B14F-4D97-AF65-F5344CB8AC3E}">
        <p14:creationId xmlns:p14="http://schemas.microsoft.com/office/powerpoint/2010/main" val="3848695308"/>
      </p:ext>
    </p:extLst>
  </p:cSld>
  <p:clrMapOvr>
    <a:masterClrMapping/>
  </p:clrMapOvr>
  <p:timing>
    <p:tnLst>
      <p:par>
        <p:cTn id="1" dur="indefinite" restart="never" nodeType="tmRoot"/>
      </p:par>
    </p:tnLst>
  </p:timing>
</p:sldLayout>
</file>

<file path=ppt/slideLayouts/slideLayout171.xml><?xml version="1.0" encoding="utf-8"?>
<p:sldLayout xmlns:a="http://schemas.openxmlformats.org/drawingml/2006/main" xmlns:r="http://schemas.openxmlformats.org/officeDocument/2006/relationships" xmlns:p="http://schemas.openxmlformats.org/presentationml/2006/main" type="titleOnly" preserve="1">
  <p:cSld name="Title Only">
    <p:bg>
      <p:bgPr>
        <a:solidFill>
          <a:srgbClr val="1D438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5" name="Slide Number Placeholder 4"/>
          <p:cNvSpPr>
            <a:spLocks noGrp="1"/>
          </p:cNvSpPr>
          <p:nvPr>
            <p:ph type="sldNum" sz="quarter" idx="12"/>
          </p:nvPr>
        </p:nvSpPr>
        <p:spPr>
          <a:xfrm>
            <a:off x="9075832" y="6380761"/>
            <a:ext cx="2798207" cy="372394"/>
          </a:xfrm>
          <a:prstGeom prst="rect">
            <a:avLst/>
          </a:prstGeom>
        </p:spPr>
        <p:txBody>
          <a:bodyPr/>
          <a:lstStyle/>
          <a:p>
            <a:fld id="{0A164282-434E-41D4-9582-783D542A7B68}" type="slidenum">
              <a:rPr/>
              <a:pPr/>
              <a:t>‹#›</a:t>
            </a:fld>
            <a:endParaRPr/>
          </a:p>
        </p:txBody>
      </p:sp>
    </p:spTree>
    <p:extLst>
      <p:ext uri="{BB962C8B-B14F-4D97-AF65-F5344CB8AC3E}">
        <p14:creationId xmlns:p14="http://schemas.microsoft.com/office/powerpoint/2010/main" val="3227028766"/>
      </p:ext>
    </p:extLst>
  </p:cSld>
  <p:clrMapOvr>
    <a:masterClrMapping/>
  </p:clrMapOvr>
  <p:timing>
    <p:tnLst>
      <p:par>
        <p:cTn id="1" dur="indefinite" restart="never" nodeType="tmRoot"/>
      </p:par>
    </p:tnLst>
  </p:timing>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572043" y="424788"/>
            <a:ext cx="11301996" cy="940467"/>
          </a:xfrm>
        </p:spPr>
        <p:txBody>
          <a:bodyPr>
            <a:normAutofit/>
          </a:bodyPr>
          <a:lstStyle>
            <a:lvl1pPr>
              <a:defRPr sz="4488"/>
            </a:lvl1pPr>
          </a:lstStyle>
          <a:p>
            <a:r>
              <a:rPr lang="en-US" smtClean="0"/>
              <a:t>Click to edit Master title style</a:t>
            </a:r>
            <a:endParaRPr lang="en-US"/>
          </a:p>
        </p:txBody>
      </p:sp>
      <p:sp>
        <p:nvSpPr>
          <p:cNvPr id="5" name="Slide Number Placeholder 4"/>
          <p:cNvSpPr>
            <a:spLocks noGrp="1"/>
          </p:cNvSpPr>
          <p:nvPr>
            <p:ph type="sldNum" sz="quarter" idx="12"/>
          </p:nvPr>
        </p:nvSpPr>
        <p:spPr>
          <a:xfrm>
            <a:off x="9075832" y="6380761"/>
            <a:ext cx="2798207" cy="372394"/>
          </a:xfrm>
          <a:prstGeom prst="rect">
            <a:avLst/>
          </a:prstGeom>
        </p:spPr>
        <p:txBody>
          <a:bodyPr/>
          <a:lstStyle/>
          <a:p>
            <a:fld id="{0A164282-434E-41D4-9582-783D542A7B68}" type="slidenum">
              <a:rPr/>
              <a:pPr/>
              <a:t>‹#›</a:t>
            </a:fld>
            <a:endParaRPr/>
          </a:p>
        </p:txBody>
      </p:sp>
      <p:graphicFrame>
        <p:nvGraphicFramePr>
          <p:cNvPr id="6" name="Table 5"/>
          <p:cNvGraphicFramePr>
            <a:graphicFrameLocks noGrp="1"/>
          </p:cNvGraphicFramePr>
          <p:nvPr userDrawn="1"/>
        </p:nvGraphicFramePr>
        <p:xfrm>
          <a:off x="595915" y="1505991"/>
          <a:ext cx="11278124" cy="4406400"/>
        </p:xfrm>
        <a:graphic>
          <a:graphicData uri="http://schemas.openxmlformats.org/drawingml/2006/table">
            <a:tbl>
              <a:tblPr firstRow="1" bandRow="1">
                <a:tableStyleId>{5C22544A-7EE6-4342-B048-85BDC9FD1C3A}</a:tableStyleId>
              </a:tblPr>
              <a:tblGrid>
                <a:gridCol w="2819531"/>
                <a:gridCol w="2819531"/>
                <a:gridCol w="2819531"/>
                <a:gridCol w="2819531"/>
              </a:tblGrid>
              <a:tr h="657264">
                <a:tc>
                  <a:txBody>
                    <a:bodyPr/>
                    <a:lstStyle/>
                    <a:p>
                      <a:r>
                        <a:rPr lang="en-US" sz="2000" dirty="0" smtClean="0">
                          <a:solidFill>
                            <a:schemeClr val="bg1"/>
                          </a:solidFill>
                        </a:rPr>
                        <a:t>Heading</a:t>
                      </a:r>
                      <a:endParaRPr lang="en-US" sz="2000" dirty="0">
                        <a:solidFill>
                          <a:schemeClr val="bg1"/>
                        </a:solidFill>
                      </a:endParaRPr>
                    </a:p>
                  </a:txBody>
                  <a:tcPr marL="139910" marR="139910" marT="139891" marB="139891"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2000" dirty="0" smtClean="0">
                          <a:solidFill>
                            <a:schemeClr val="bg1"/>
                          </a:solidFill>
                        </a:rPr>
                        <a:t>Heading</a:t>
                      </a:r>
                      <a:endParaRPr lang="en-US" sz="2000" dirty="0">
                        <a:solidFill>
                          <a:schemeClr val="bg1"/>
                        </a:solidFill>
                      </a:endParaRPr>
                    </a:p>
                  </a:txBody>
                  <a:tcPr marL="139910" marR="139910" marT="139891" marB="139891"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2000" dirty="0" smtClean="0">
                          <a:solidFill>
                            <a:schemeClr val="bg1"/>
                          </a:solidFill>
                        </a:rPr>
                        <a:t>Heading</a:t>
                      </a:r>
                      <a:endParaRPr lang="en-US" sz="2000" dirty="0">
                        <a:solidFill>
                          <a:schemeClr val="bg1"/>
                        </a:solidFill>
                      </a:endParaRPr>
                    </a:p>
                  </a:txBody>
                  <a:tcPr marL="139910" marR="139910" marT="139891" marB="139891"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2000" dirty="0" smtClean="0">
                          <a:solidFill>
                            <a:schemeClr val="bg1"/>
                          </a:solidFill>
                        </a:rPr>
                        <a:t>Heading</a:t>
                      </a:r>
                      <a:endParaRPr lang="en-US" sz="2000" dirty="0">
                        <a:solidFill>
                          <a:schemeClr val="bg1"/>
                        </a:solidFill>
                      </a:endParaRPr>
                    </a:p>
                  </a:txBody>
                  <a:tcPr marL="139910" marR="139910" marT="139891" marB="139891" anchor="ctr">
                    <a:lnL w="12700" cmpd="sng">
                      <a:noFill/>
                    </a:lnL>
                    <a:lnR w="12700" cmpd="sng">
                      <a:noFill/>
                    </a:lnR>
                    <a:lnT w="12700" cmpd="sng">
                      <a:noFill/>
                    </a:lnT>
                    <a:lnB w="38100" cmpd="sng">
                      <a:noFill/>
                    </a:lnB>
                    <a:lnTlToBr w="12700" cmpd="sng">
                      <a:noFill/>
                      <a:prstDash val="solid"/>
                    </a:lnTlToBr>
                    <a:lnBlToTr w="12700" cmpd="sng">
                      <a:noFill/>
                      <a:prstDash val="solid"/>
                    </a:lnBlToTr>
                  </a:tcPr>
                </a:tc>
              </a:tr>
              <a:tr h="1249712">
                <a:tc>
                  <a:txBody>
                    <a:bodyPr/>
                    <a:lstStyle/>
                    <a:p>
                      <a:r>
                        <a:rPr lang="en-US" sz="1600" dirty="0" smtClean="0">
                          <a:solidFill>
                            <a:srgbClr val="3C454F"/>
                          </a:solidFill>
                        </a:rPr>
                        <a:t>Content</a:t>
                      </a:r>
                      <a:endParaRPr lang="en-US" sz="1600" dirty="0">
                        <a:solidFill>
                          <a:srgbClr val="3C454F"/>
                        </a:solidFill>
                      </a:endParaRPr>
                    </a:p>
                  </a:txBody>
                  <a:tcPr marL="139910" marR="139910" marT="139891" marB="139891">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38100" cmpd="sng">
                      <a:noFill/>
                    </a:lnT>
                    <a:lnB w="12700" cmpd="sng">
                      <a:noFill/>
                    </a:lnB>
                    <a:lnTlToBr w="12700" cmpd="sng">
                      <a:noFill/>
                      <a:prstDash val="solid"/>
                    </a:lnTlToBr>
                    <a:lnBlToTr w="12700" cmpd="sng">
                      <a:noFill/>
                      <a:prstDash val="solid"/>
                    </a:lnBlToTr>
                  </a:tcPr>
                </a:tc>
              </a:tr>
              <a:tr h="124971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tcPr>
                </a:tc>
              </a:tr>
              <a:tr h="124971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tcPr>
                </a:tc>
              </a:tr>
            </a:tbl>
          </a:graphicData>
        </a:graphic>
      </p:graphicFrame>
    </p:spTree>
    <p:extLst>
      <p:ext uri="{BB962C8B-B14F-4D97-AF65-F5344CB8AC3E}">
        <p14:creationId xmlns:p14="http://schemas.microsoft.com/office/powerpoint/2010/main" val="1316755891"/>
      </p:ext>
    </p:extLst>
  </p:cSld>
  <p:clrMapOvr>
    <a:masterClrMapping/>
  </p:clrMapOvr>
  <p:timing>
    <p:tnLst>
      <p:par>
        <p:cTn id="1" dur="indefinite" restart="never" nodeType="tmRoot"/>
      </p:par>
    </p:tnLst>
  </p:timing>
</p:sldLayout>
</file>

<file path=ppt/slideLayouts/slideLayout173.xml><?xml version="1.0" encoding="utf-8"?>
<p:sldLayout xmlns:a="http://schemas.openxmlformats.org/drawingml/2006/main" xmlns:r="http://schemas.openxmlformats.org/officeDocument/2006/relationships" xmlns:p="http://schemas.openxmlformats.org/presentationml/2006/main" type="blank" preserve="1">
  <p:cSld name="Blank">
    <p:bg>
      <p:bgPr>
        <a:solidFill>
          <a:srgbClr val="1D4380"/>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9081946" y="6380761"/>
            <a:ext cx="2798207" cy="372394"/>
          </a:xfrm>
          <a:prstGeom prst="rect">
            <a:avLst/>
          </a:prstGeom>
        </p:spPr>
        <p:txBody>
          <a:bodyPr/>
          <a:lstStyle/>
          <a:p>
            <a:fld id="{0A164282-434E-41D4-9582-783D542A7B68}" type="slidenum">
              <a:rPr/>
              <a:pPr/>
              <a:t>‹#›</a:t>
            </a:fld>
            <a:endParaRPr/>
          </a:p>
        </p:txBody>
      </p:sp>
    </p:spTree>
    <p:extLst>
      <p:ext uri="{BB962C8B-B14F-4D97-AF65-F5344CB8AC3E}">
        <p14:creationId xmlns:p14="http://schemas.microsoft.com/office/powerpoint/2010/main" val="3597712981"/>
      </p:ext>
    </p:extLst>
  </p:cSld>
  <p:clrMapOvr>
    <a:masterClrMapping/>
  </p:clrMapOvr>
  <p:timing>
    <p:tnLst>
      <p:par>
        <p:cTn id="1" dur="indefinite" restart="never" nodeType="tmRoot"/>
      </p:par>
    </p:tnLst>
  </p:timing>
</p:sldLayout>
</file>

<file path=ppt/slideLayouts/slideLayout174.xml><?xml version="1.0" encoding="utf-8"?>
<p:sldLayout xmlns:a="http://schemas.openxmlformats.org/drawingml/2006/main" xmlns:r="http://schemas.openxmlformats.org/officeDocument/2006/relationships" xmlns:p="http://schemas.openxmlformats.org/presentationml/2006/main" type="blank" preserve="1">
  <p:cSld name="1_Blank">
    <p:bg>
      <p:bgPr>
        <a:solidFill>
          <a:srgbClr val="1D438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08534075"/>
      </p:ext>
    </p:extLst>
  </p:cSld>
  <p:clrMapOvr>
    <a:masterClrMapping/>
  </p:clrMapOvr>
  <p:timing>
    <p:tnLst>
      <p:par>
        <p:cTn id="1" dur="indefinite" restart="never" nodeType="tmRoot"/>
      </p:par>
    </p:tnLst>
  </p:timing>
</p:sldLayout>
</file>

<file path=ppt/slideLayouts/slideLayout175.xml><?xml version="1.0" encoding="utf-8"?>
<p:sldLayout xmlns:a="http://schemas.openxmlformats.org/drawingml/2006/main" xmlns:r="http://schemas.openxmlformats.org/officeDocument/2006/relationships" xmlns:p="http://schemas.openxmlformats.org/presentationml/2006/main" type="objTx" preserve="1">
  <p:cSld name="Content with Caption">
    <p:bg>
      <p:bgPr>
        <a:solidFill>
          <a:srgbClr val="1D438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72044" y="466301"/>
            <a:ext cx="4295671" cy="1975233"/>
          </a:xfrm>
        </p:spPr>
        <p:txBody>
          <a:bodyPr anchor="b">
            <a:noAutofit/>
          </a:bodyPr>
          <a:lstStyle>
            <a:lvl1pPr>
              <a:defRPr sz="4080"/>
            </a:lvl1pPr>
          </a:lstStyle>
          <a:p>
            <a:r>
              <a:rPr lang="en-US" smtClean="0"/>
              <a:t>Click to edit Master title style</a:t>
            </a:r>
            <a:endParaRPr lang="en-US"/>
          </a:p>
        </p:txBody>
      </p:sp>
      <p:sp>
        <p:nvSpPr>
          <p:cNvPr id="3" name="Content Placeholder 2"/>
          <p:cNvSpPr>
            <a:spLocks noGrp="1"/>
          </p:cNvSpPr>
          <p:nvPr>
            <p:ph idx="1"/>
          </p:nvPr>
        </p:nvSpPr>
        <p:spPr>
          <a:xfrm>
            <a:off x="5287122" y="1007083"/>
            <a:ext cx="6586917" cy="4970646"/>
          </a:xfrm>
        </p:spPr>
        <p:txBody>
          <a:bodyPr/>
          <a:lstStyle>
            <a:lvl1pPr>
              <a:defRPr sz="3264">
                <a:latin typeface="+mj-lt"/>
              </a:defRPr>
            </a:lvl1pPr>
            <a:lvl2pPr>
              <a:defRPr sz="2856">
                <a:latin typeface="+mj-lt"/>
              </a:defRPr>
            </a:lvl2pPr>
            <a:lvl3pPr>
              <a:defRPr sz="2448">
                <a:latin typeface="+mj-lt"/>
              </a:defRPr>
            </a:lvl3pPr>
            <a:lvl4pPr>
              <a:defRPr sz="2040">
                <a:latin typeface="+mj-lt"/>
              </a:defRPr>
            </a:lvl4pPr>
            <a:lvl5pPr>
              <a:defRPr sz="2040">
                <a:latin typeface="+mj-lt"/>
              </a:defRPr>
            </a:lvl5pPr>
            <a:lvl6pPr>
              <a:defRPr sz="2040"/>
            </a:lvl6pPr>
            <a:lvl7pPr>
              <a:defRPr sz="2040"/>
            </a:lvl7pPr>
            <a:lvl8pPr>
              <a:defRPr sz="2040"/>
            </a:lvl8pPr>
            <a:lvl9pPr>
              <a:defRPr sz="204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72044" y="2655911"/>
            <a:ext cx="4295671" cy="3329913"/>
          </a:xfrm>
        </p:spPr>
        <p:txBody>
          <a:bodyPr>
            <a:normAutofit/>
          </a:bodyPr>
          <a:lstStyle>
            <a:lvl1pPr marL="0" indent="0">
              <a:buNone/>
              <a:defRPr sz="2040"/>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dirty="0" smtClean="0"/>
              <a:t>Click to edit Master text styles</a:t>
            </a:r>
          </a:p>
        </p:txBody>
      </p:sp>
      <p:sp>
        <p:nvSpPr>
          <p:cNvPr id="7" name="Slide Number Placeholder 6"/>
          <p:cNvSpPr>
            <a:spLocks noGrp="1"/>
          </p:cNvSpPr>
          <p:nvPr>
            <p:ph type="sldNum" sz="quarter" idx="12"/>
          </p:nvPr>
        </p:nvSpPr>
        <p:spPr>
          <a:xfrm>
            <a:off x="9075832" y="6380761"/>
            <a:ext cx="2798207" cy="372394"/>
          </a:xfrm>
          <a:prstGeom prst="rect">
            <a:avLst/>
          </a:prstGeom>
        </p:spPr>
        <p:txBody>
          <a:bodyPr/>
          <a:lstStyle/>
          <a:p>
            <a:fld id="{0A164282-434E-41D4-9582-783D542A7B68}" type="slidenum">
              <a:rPr/>
              <a:pPr/>
              <a:t>‹#›</a:t>
            </a:fld>
            <a:endParaRPr/>
          </a:p>
        </p:txBody>
      </p:sp>
    </p:spTree>
    <p:extLst>
      <p:ext uri="{BB962C8B-B14F-4D97-AF65-F5344CB8AC3E}">
        <p14:creationId xmlns:p14="http://schemas.microsoft.com/office/powerpoint/2010/main" val="3345495063"/>
      </p:ext>
    </p:extLst>
  </p:cSld>
  <p:clrMapOvr>
    <a:masterClrMapping/>
  </p:clrMapOvr>
  <p:timing>
    <p:tnLst>
      <p:par>
        <p:cTn id="1" dur="indefinite" restart="never" nodeType="tmRoot"/>
      </p:par>
    </p:tnLst>
  </p:timing>
</p:sldLayout>
</file>

<file path=ppt/slideLayouts/slideLayout17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18330" y="1144706"/>
            <a:ext cx="11255709" cy="2435131"/>
          </a:xfrm>
        </p:spPr>
        <p:txBody>
          <a:bodyPr anchor="b"/>
          <a:lstStyle>
            <a:lvl1pPr algn="l">
              <a:defRPr sz="6119"/>
            </a:lvl1pPr>
          </a:lstStyle>
          <a:p>
            <a:r>
              <a:rPr lang="en-US" dirty="0" smtClean="0"/>
              <a:t>Click to edit Master title style</a:t>
            </a:r>
            <a:endParaRPr lang="en-US" dirty="0"/>
          </a:p>
        </p:txBody>
      </p:sp>
      <p:sp>
        <p:nvSpPr>
          <p:cNvPr id="3" name="Subtitle 2"/>
          <p:cNvSpPr>
            <a:spLocks noGrp="1"/>
          </p:cNvSpPr>
          <p:nvPr>
            <p:ph type="subTitle" idx="1"/>
          </p:nvPr>
        </p:nvSpPr>
        <p:spPr>
          <a:xfrm>
            <a:off x="618330" y="3673745"/>
            <a:ext cx="11255709" cy="1688724"/>
          </a:xfrm>
        </p:spPr>
        <p:txBody>
          <a:bodyPr>
            <a:normAutofit/>
          </a:bodyPr>
          <a:lstStyle>
            <a:lvl1pPr marL="0" indent="0" algn="l">
              <a:buNone/>
              <a:defRPr sz="3672"/>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dirty="0" smtClean="0"/>
              <a:t>Click to edit Master subtitle style</a:t>
            </a:r>
            <a:endParaRPr lang="en-US" dirty="0"/>
          </a:p>
        </p:txBody>
      </p:sp>
    </p:spTree>
    <p:extLst>
      <p:ext uri="{BB962C8B-B14F-4D97-AF65-F5344CB8AC3E}">
        <p14:creationId xmlns:p14="http://schemas.microsoft.com/office/powerpoint/2010/main" val="177284868"/>
      </p:ext>
    </p:extLst>
  </p:cSld>
  <p:clrMapOvr>
    <a:masterClrMapping/>
  </p:clrMapOvr>
  <p:timing>
    <p:tnLst>
      <p:par>
        <p:cTn id="1" dur="indefinite" restart="never" nodeType="tmRoot"/>
      </p:par>
    </p:tnLst>
  </p:timing>
</p:sldLayout>
</file>

<file path=ppt/slideLayouts/slideLayout17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12"/>
          </p:nvPr>
        </p:nvSpPr>
        <p:spPr>
          <a:xfrm>
            <a:off x="9075832" y="6380761"/>
            <a:ext cx="2798207" cy="372394"/>
          </a:xfrm>
          <a:prstGeom prst="rect">
            <a:avLst/>
          </a:prstGeom>
        </p:spPr>
        <p:txBody>
          <a:bodyPr/>
          <a:lstStyle/>
          <a:p>
            <a:fld id="{0A164282-434E-41D4-9582-783D542A7B68}" type="slidenum">
              <a:rPr lang="en-US" smtClean="0"/>
              <a:pPr/>
              <a:t>‹#›</a:t>
            </a:fld>
            <a:endParaRPr lang="en-US"/>
          </a:p>
        </p:txBody>
      </p:sp>
    </p:spTree>
    <p:extLst>
      <p:ext uri="{BB962C8B-B14F-4D97-AF65-F5344CB8AC3E}">
        <p14:creationId xmlns:p14="http://schemas.microsoft.com/office/powerpoint/2010/main" val="3417409740"/>
      </p:ext>
    </p:extLst>
  </p:cSld>
  <p:clrMapOvr>
    <a:masterClrMapping/>
  </p:clrMapOvr>
  <p:timing>
    <p:tnLst>
      <p:par>
        <p:cTn id="1" dur="indefinite" restart="never" nodeType="tmRoot"/>
      </p:par>
    </p:tnLst>
  </p:timing>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572043" y="2153641"/>
            <a:ext cx="11301996" cy="406022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12"/>
          </p:nvPr>
        </p:nvSpPr>
        <p:spPr>
          <a:xfrm>
            <a:off x="9075832" y="6380761"/>
            <a:ext cx="2798207" cy="372394"/>
          </a:xfrm>
          <a:prstGeom prst="rect">
            <a:avLst/>
          </a:prstGeom>
        </p:spPr>
        <p:txBody>
          <a:bodyPr/>
          <a:lstStyle/>
          <a:p>
            <a:fld id="{0A164282-434E-41D4-9582-783D542A7B68}" type="slidenum">
              <a:rPr lang="en-US" smtClean="0"/>
              <a:pPr/>
              <a:t>‹#›</a:t>
            </a:fld>
            <a:endParaRPr lang="en-US"/>
          </a:p>
        </p:txBody>
      </p:sp>
      <p:sp>
        <p:nvSpPr>
          <p:cNvPr id="5" name="Text Placeholder 4"/>
          <p:cNvSpPr>
            <a:spLocks noGrp="1"/>
          </p:cNvSpPr>
          <p:nvPr>
            <p:ph type="body" sz="quarter" idx="13" hasCustomPrompt="1"/>
          </p:nvPr>
        </p:nvSpPr>
        <p:spPr>
          <a:xfrm>
            <a:off x="571625" y="1564636"/>
            <a:ext cx="11302942" cy="446305"/>
          </a:xfrm>
        </p:spPr>
        <p:txBody>
          <a:bodyPr>
            <a:normAutofit/>
          </a:bodyPr>
          <a:lstStyle>
            <a:lvl1pPr marL="0" indent="0">
              <a:buFontTx/>
              <a:buNone/>
              <a:defRPr sz="2040" cap="all" baseline="0"/>
            </a:lvl1pPr>
            <a:lvl5pPr>
              <a:defRPr/>
            </a:lvl5pPr>
          </a:lstStyle>
          <a:p>
            <a:pPr lvl="0"/>
            <a:r>
              <a:rPr lang="en-US" dirty="0" smtClean="0"/>
              <a:t>Secondary refining headline</a:t>
            </a:r>
            <a:endParaRPr lang="en-US" dirty="0"/>
          </a:p>
        </p:txBody>
      </p:sp>
    </p:spTree>
    <p:extLst>
      <p:ext uri="{BB962C8B-B14F-4D97-AF65-F5344CB8AC3E}">
        <p14:creationId xmlns:p14="http://schemas.microsoft.com/office/powerpoint/2010/main" val="3338845151"/>
      </p:ext>
    </p:extLst>
  </p:cSld>
  <p:clrMapOvr>
    <a:masterClrMapping/>
  </p:clrMapOvr>
  <p:timing>
    <p:tnLst>
      <p:par>
        <p:cTn id="1" dur="indefinite" restart="never" nodeType="tmRoot"/>
      </p:par>
    </p:tnLst>
  </p:timing>
</p:sldLayout>
</file>

<file path=ppt/slideLayouts/slideLayout17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5" name="Slide Number Placeholder 4"/>
          <p:cNvSpPr>
            <a:spLocks noGrp="1"/>
          </p:cNvSpPr>
          <p:nvPr>
            <p:ph type="sldNum" sz="quarter" idx="12"/>
          </p:nvPr>
        </p:nvSpPr>
        <p:spPr>
          <a:xfrm>
            <a:off x="9075832" y="6380761"/>
            <a:ext cx="2798207" cy="372394"/>
          </a:xfrm>
          <a:prstGeom prst="rect">
            <a:avLst/>
          </a:prstGeom>
        </p:spPr>
        <p:txBody>
          <a:bodyPr/>
          <a:lstStyle/>
          <a:p>
            <a:fld id="{0A164282-434E-41D4-9582-783D542A7B68}" type="slidenum">
              <a:rPr lang="en-US" smtClean="0"/>
              <a:pPr/>
              <a:t>‹#›</a:t>
            </a:fld>
            <a:endParaRPr lang="en-US"/>
          </a:p>
        </p:txBody>
      </p:sp>
    </p:spTree>
    <p:extLst>
      <p:ext uri="{BB962C8B-B14F-4D97-AF65-F5344CB8AC3E}">
        <p14:creationId xmlns:p14="http://schemas.microsoft.com/office/powerpoint/2010/main" val="926371607"/>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_Title Slide 3">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434711" cy="6994524"/>
          </a:xfrm>
          <a:prstGeom prst="rect">
            <a:avLst/>
          </a:prstGeom>
        </p:spPr>
      </p:pic>
      <p:pic>
        <p:nvPicPr>
          <p:cNvPr id="7" name="Picture 6" descr="VS_Purp526_rgb.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0907" y="1924372"/>
            <a:ext cx="3217432" cy="901047"/>
          </a:xfrm>
          <a:prstGeom prst="rect">
            <a:avLst/>
          </a:prstGeom>
        </p:spPr>
      </p:pic>
      <p:pic>
        <p:nvPicPr>
          <p:cNvPr id="10" name="Picture 9" descr="MSFT_logo_rgb_C-Gray.png"/>
          <p:cNvPicPr>
            <a:picLocks noChangeAspect="1"/>
          </p:cNvPicPr>
          <p:nvPr userDrawn="1"/>
        </p:nvPicPr>
        <p:blipFill rotWithShape="1">
          <a:blip r:embed="rId4">
            <a:extLst>
              <a:ext uri="{28A0092B-C50C-407E-A947-70E740481C1C}">
                <a14:useLocalDpi xmlns:a14="http://schemas.microsoft.com/office/drawing/2010/main" val="0"/>
              </a:ext>
            </a:extLst>
          </a:blip>
          <a:srcRect l="30316" t="23386" b="23386"/>
          <a:stretch/>
        </p:blipFill>
        <p:spPr>
          <a:xfrm>
            <a:off x="10126763" y="6434577"/>
            <a:ext cx="1254513" cy="352486"/>
          </a:xfrm>
          <a:prstGeom prst="rect">
            <a:avLst/>
          </a:prstGeom>
        </p:spPr>
      </p:pic>
      <p:sp>
        <p:nvSpPr>
          <p:cNvPr id="5" name="Text Placeholder 4"/>
          <p:cNvSpPr>
            <a:spLocks noGrp="1"/>
          </p:cNvSpPr>
          <p:nvPr>
            <p:ph type="body" sz="quarter" idx="12" hasCustomPrompt="1"/>
          </p:nvPr>
        </p:nvSpPr>
        <p:spPr>
          <a:xfrm>
            <a:off x="276542" y="5600698"/>
            <a:ext cx="7315200" cy="1393827"/>
          </a:xfrm>
          <a:noFill/>
        </p:spPr>
        <p:txBody>
          <a:bodyPr lIns="146260" tIns="109696" rIns="146260" bIns="109696">
            <a:noAutofit/>
          </a:bodyPr>
          <a:lstStyle>
            <a:lvl1pPr marL="0" indent="0">
              <a:spcBef>
                <a:spcPts val="0"/>
              </a:spcBef>
              <a:buNone/>
              <a:defRPr sz="3000" spc="0" baseline="0">
                <a:solidFill>
                  <a:schemeClr val="tx1">
                    <a:lumMod val="50000"/>
                  </a:schemeClr>
                </a:solidFill>
                <a:latin typeface="+mj-lt"/>
              </a:defRPr>
            </a:lvl1pPr>
          </a:lstStyle>
          <a:p>
            <a:pPr lvl="0"/>
            <a:r>
              <a:rPr lang="en-US" dirty="0" smtClean="0"/>
              <a:t>Speaker Name</a:t>
            </a:r>
          </a:p>
        </p:txBody>
      </p:sp>
      <p:sp>
        <p:nvSpPr>
          <p:cNvPr id="9" name="Title 1"/>
          <p:cNvSpPr>
            <a:spLocks noGrp="1"/>
          </p:cNvSpPr>
          <p:nvPr>
            <p:ph type="title" hasCustomPrompt="1"/>
          </p:nvPr>
        </p:nvSpPr>
        <p:spPr>
          <a:xfrm>
            <a:off x="274703" y="3763403"/>
            <a:ext cx="7315200" cy="1837298"/>
          </a:xfrm>
          <a:noFill/>
        </p:spPr>
        <p:txBody>
          <a:bodyPr lIns="146260" tIns="91413" rIns="146260" bIns="91413" anchor="t" anchorCtr="0"/>
          <a:lstStyle>
            <a:lvl1pPr>
              <a:defRPr sz="5000" spc="-100" baseline="0">
                <a:solidFill>
                  <a:schemeClr val="accent2"/>
                </a:solidFill>
              </a:defRPr>
            </a:lvl1pPr>
          </a:lstStyle>
          <a:p>
            <a:r>
              <a:rPr lang="en-US" dirty="0" smtClean="0"/>
              <a:t>Presentation title</a:t>
            </a:r>
            <a:endParaRPr lang="en-US" dirty="0"/>
          </a:p>
        </p:txBody>
      </p:sp>
    </p:spTree>
    <p:extLst>
      <p:ext uri="{BB962C8B-B14F-4D97-AF65-F5344CB8AC3E}">
        <p14:creationId xmlns:p14="http://schemas.microsoft.com/office/powerpoint/2010/main" val="25673749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572043" y="424788"/>
            <a:ext cx="11301996" cy="940467"/>
          </a:xfrm>
        </p:spPr>
        <p:txBody>
          <a:bodyPr>
            <a:normAutofit/>
          </a:bodyPr>
          <a:lstStyle>
            <a:lvl1pPr>
              <a:defRPr sz="4488"/>
            </a:lvl1pPr>
          </a:lstStyle>
          <a:p>
            <a:r>
              <a:rPr lang="en-US" smtClean="0"/>
              <a:t>Click to edit Master title style</a:t>
            </a:r>
            <a:endParaRPr lang="en-US"/>
          </a:p>
        </p:txBody>
      </p:sp>
      <p:sp>
        <p:nvSpPr>
          <p:cNvPr id="5" name="Slide Number Placeholder 4"/>
          <p:cNvSpPr>
            <a:spLocks noGrp="1"/>
          </p:cNvSpPr>
          <p:nvPr>
            <p:ph type="sldNum" sz="quarter" idx="12"/>
          </p:nvPr>
        </p:nvSpPr>
        <p:spPr>
          <a:xfrm>
            <a:off x="9075832" y="6380761"/>
            <a:ext cx="2798207" cy="372394"/>
          </a:xfrm>
          <a:prstGeom prst="rect">
            <a:avLst/>
          </a:prstGeom>
        </p:spPr>
        <p:txBody>
          <a:bodyPr/>
          <a:lstStyle/>
          <a:p>
            <a:fld id="{0A164282-434E-41D4-9582-783D542A7B68}" type="slidenum">
              <a:rPr lang="en-US" smtClean="0"/>
              <a:pPr/>
              <a:t>‹#›</a:t>
            </a:fld>
            <a:endParaRPr lang="en-US"/>
          </a:p>
        </p:txBody>
      </p:sp>
      <p:graphicFrame>
        <p:nvGraphicFramePr>
          <p:cNvPr id="6" name="Table 5"/>
          <p:cNvGraphicFramePr>
            <a:graphicFrameLocks noGrp="1"/>
          </p:cNvGraphicFramePr>
          <p:nvPr userDrawn="1">
            <p:extLst/>
          </p:nvPr>
        </p:nvGraphicFramePr>
        <p:xfrm>
          <a:off x="595915" y="1505991"/>
          <a:ext cx="11278124" cy="4406400"/>
        </p:xfrm>
        <a:graphic>
          <a:graphicData uri="http://schemas.openxmlformats.org/drawingml/2006/table">
            <a:tbl>
              <a:tblPr firstRow="1" bandRow="1">
                <a:tableStyleId>{5C22544A-7EE6-4342-B048-85BDC9FD1C3A}</a:tableStyleId>
              </a:tblPr>
              <a:tblGrid>
                <a:gridCol w="2819531"/>
                <a:gridCol w="2819531"/>
                <a:gridCol w="2819531"/>
                <a:gridCol w="2819531"/>
              </a:tblGrid>
              <a:tr h="657264">
                <a:tc>
                  <a:txBody>
                    <a:bodyPr/>
                    <a:lstStyle/>
                    <a:p>
                      <a:r>
                        <a:rPr lang="en-US" sz="2000" dirty="0" smtClean="0">
                          <a:solidFill>
                            <a:schemeClr val="bg1"/>
                          </a:solidFill>
                        </a:rPr>
                        <a:t>Heading</a:t>
                      </a:r>
                      <a:endParaRPr lang="en-US" sz="2000" dirty="0">
                        <a:solidFill>
                          <a:schemeClr val="bg1"/>
                        </a:solidFill>
                      </a:endParaRPr>
                    </a:p>
                  </a:txBody>
                  <a:tcPr marL="139910" marR="139910" marT="139891" marB="139891"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2000" dirty="0" smtClean="0">
                          <a:solidFill>
                            <a:schemeClr val="bg1"/>
                          </a:solidFill>
                        </a:rPr>
                        <a:t>Heading</a:t>
                      </a:r>
                      <a:endParaRPr lang="en-US" sz="2000" dirty="0">
                        <a:solidFill>
                          <a:schemeClr val="bg1"/>
                        </a:solidFill>
                      </a:endParaRPr>
                    </a:p>
                  </a:txBody>
                  <a:tcPr marL="139910" marR="139910" marT="139891" marB="139891"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2000" dirty="0" smtClean="0">
                          <a:solidFill>
                            <a:schemeClr val="bg1"/>
                          </a:solidFill>
                        </a:rPr>
                        <a:t>Heading</a:t>
                      </a:r>
                      <a:endParaRPr lang="en-US" sz="2000" dirty="0">
                        <a:solidFill>
                          <a:schemeClr val="bg1"/>
                        </a:solidFill>
                      </a:endParaRPr>
                    </a:p>
                  </a:txBody>
                  <a:tcPr marL="139910" marR="139910" marT="139891" marB="139891"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2000" dirty="0" smtClean="0">
                          <a:solidFill>
                            <a:schemeClr val="bg1"/>
                          </a:solidFill>
                        </a:rPr>
                        <a:t>Heading</a:t>
                      </a:r>
                      <a:endParaRPr lang="en-US" sz="2000" dirty="0">
                        <a:solidFill>
                          <a:schemeClr val="bg1"/>
                        </a:solidFill>
                      </a:endParaRPr>
                    </a:p>
                  </a:txBody>
                  <a:tcPr marL="139910" marR="139910" marT="139891" marB="139891" anchor="ctr">
                    <a:lnL w="12700" cmpd="sng">
                      <a:noFill/>
                    </a:lnL>
                    <a:lnR w="12700" cmpd="sng">
                      <a:noFill/>
                    </a:lnR>
                    <a:lnT w="12700" cmpd="sng">
                      <a:noFill/>
                    </a:lnT>
                    <a:lnB w="38100" cmpd="sng">
                      <a:noFill/>
                    </a:lnB>
                    <a:lnTlToBr w="12700" cmpd="sng">
                      <a:noFill/>
                      <a:prstDash val="solid"/>
                    </a:lnTlToBr>
                    <a:lnBlToTr w="12700" cmpd="sng">
                      <a:noFill/>
                      <a:prstDash val="solid"/>
                    </a:lnBlToTr>
                  </a:tcPr>
                </a:tc>
              </a:tr>
              <a:tr h="1249712">
                <a:tc>
                  <a:txBody>
                    <a:bodyPr/>
                    <a:lstStyle/>
                    <a:p>
                      <a:r>
                        <a:rPr lang="en-US" sz="1600" dirty="0" smtClean="0">
                          <a:solidFill>
                            <a:srgbClr val="3C454F"/>
                          </a:solidFill>
                        </a:rPr>
                        <a:t>Content</a:t>
                      </a:r>
                      <a:endParaRPr lang="en-US" sz="1600" dirty="0">
                        <a:solidFill>
                          <a:srgbClr val="3C454F"/>
                        </a:solidFill>
                      </a:endParaRPr>
                    </a:p>
                  </a:txBody>
                  <a:tcPr marL="139910" marR="139910" marT="139891" marB="139891">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38100" cmpd="sng">
                      <a:noFill/>
                    </a:lnT>
                    <a:lnB w="12700" cmpd="sng">
                      <a:noFill/>
                    </a:lnB>
                    <a:lnTlToBr w="12700" cmpd="sng">
                      <a:noFill/>
                      <a:prstDash val="solid"/>
                    </a:lnTlToBr>
                    <a:lnBlToTr w="12700" cmpd="sng">
                      <a:noFill/>
                      <a:prstDash val="solid"/>
                    </a:lnBlToTr>
                  </a:tcPr>
                </a:tc>
              </a:tr>
              <a:tr h="124971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tcPr>
                </a:tc>
              </a:tr>
              <a:tr h="124971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tcPr>
                </a:tc>
              </a:tr>
            </a:tbl>
          </a:graphicData>
        </a:graphic>
      </p:graphicFrame>
    </p:spTree>
    <p:extLst>
      <p:ext uri="{BB962C8B-B14F-4D97-AF65-F5344CB8AC3E}">
        <p14:creationId xmlns:p14="http://schemas.microsoft.com/office/powerpoint/2010/main" val="3689693694"/>
      </p:ext>
    </p:extLst>
  </p:cSld>
  <p:clrMapOvr>
    <a:masterClrMapping/>
  </p:clrMapOvr>
  <p:timing>
    <p:tnLst>
      <p:par>
        <p:cTn id="1" dur="indefinite" restart="never" nodeType="tmRoot"/>
      </p:par>
    </p:tnLst>
  </p:timing>
</p:sldLayout>
</file>

<file path=ppt/slideLayouts/slideLayout18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9081946" y="6380761"/>
            <a:ext cx="2798207" cy="372394"/>
          </a:xfrm>
          <a:prstGeom prst="rect">
            <a:avLst/>
          </a:prstGeom>
        </p:spPr>
        <p:txBody>
          <a:bodyPr/>
          <a:lstStyle/>
          <a:p>
            <a:fld id="{0A164282-434E-41D4-9582-783D542A7B68}" type="slidenum">
              <a:rPr lang="en-US" smtClean="0"/>
              <a:pPr/>
              <a:t>‹#›</a:t>
            </a:fld>
            <a:endParaRPr lang="en-US"/>
          </a:p>
        </p:txBody>
      </p:sp>
    </p:spTree>
    <p:extLst>
      <p:ext uri="{BB962C8B-B14F-4D97-AF65-F5344CB8AC3E}">
        <p14:creationId xmlns:p14="http://schemas.microsoft.com/office/powerpoint/2010/main" val="1770156095"/>
      </p:ext>
    </p:extLst>
  </p:cSld>
  <p:clrMapOvr>
    <a:masterClrMapping/>
  </p:clrMapOvr>
  <p:timing>
    <p:tnLst>
      <p:par>
        <p:cTn id="1" dur="indefinite" restart="never" nodeType="tmRoot"/>
      </p:par>
    </p:tnLst>
  </p:timing>
</p:sldLayout>
</file>

<file path=ppt/slideLayouts/slideLayout182.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6179392"/>
      </p:ext>
    </p:extLst>
  </p:cSld>
  <p:clrMapOvr>
    <a:masterClrMapping/>
  </p:clrMapOvr>
  <p:timing>
    <p:tnLst>
      <p:par>
        <p:cTn id="1" dur="indefinite" restart="never" nodeType="tmRoot"/>
      </p:par>
    </p:tnLst>
  </p:timing>
</p:sldLayout>
</file>

<file path=ppt/slideLayouts/slideLayout18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72044" y="466301"/>
            <a:ext cx="4295671" cy="1975233"/>
          </a:xfrm>
        </p:spPr>
        <p:txBody>
          <a:bodyPr anchor="b">
            <a:noAutofit/>
          </a:bodyPr>
          <a:lstStyle>
            <a:lvl1pPr>
              <a:defRPr sz="4080"/>
            </a:lvl1pPr>
          </a:lstStyle>
          <a:p>
            <a:r>
              <a:rPr lang="en-US" smtClean="0"/>
              <a:t>Click to edit Master title style</a:t>
            </a:r>
            <a:endParaRPr lang="en-US"/>
          </a:p>
        </p:txBody>
      </p:sp>
      <p:sp>
        <p:nvSpPr>
          <p:cNvPr id="3" name="Content Placeholder 2"/>
          <p:cNvSpPr>
            <a:spLocks noGrp="1"/>
          </p:cNvSpPr>
          <p:nvPr>
            <p:ph idx="1"/>
          </p:nvPr>
        </p:nvSpPr>
        <p:spPr>
          <a:xfrm>
            <a:off x="5287122" y="1007083"/>
            <a:ext cx="6586917" cy="4970646"/>
          </a:xfrm>
        </p:spPr>
        <p:txBody>
          <a:bodyPr/>
          <a:lstStyle>
            <a:lvl1pPr>
              <a:defRPr sz="3264">
                <a:latin typeface="+mj-lt"/>
              </a:defRPr>
            </a:lvl1pPr>
            <a:lvl2pPr>
              <a:defRPr sz="2856">
                <a:latin typeface="+mj-lt"/>
              </a:defRPr>
            </a:lvl2pPr>
            <a:lvl3pPr>
              <a:defRPr sz="2448">
                <a:latin typeface="+mj-lt"/>
              </a:defRPr>
            </a:lvl3pPr>
            <a:lvl4pPr>
              <a:defRPr sz="2040">
                <a:latin typeface="+mj-lt"/>
              </a:defRPr>
            </a:lvl4pPr>
            <a:lvl5pPr>
              <a:defRPr sz="2040">
                <a:latin typeface="+mj-lt"/>
              </a:defRPr>
            </a:lvl5pPr>
            <a:lvl6pPr>
              <a:defRPr sz="2040"/>
            </a:lvl6pPr>
            <a:lvl7pPr>
              <a:defRPr sz="2040"/>
            </a:lvl7pPr>
            <a:lvl8pPr>
              <a:defRPr sz="2040"/>
            </a:lvl8pPr>
            <a:lvl9pPr>
              <a:defRPr sz="204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72044" y="2655911"/>
            <a:ext cx="4295671" cy="3329913"/>
          </a:xfrm>
        </p:spPr>
        <p:txBody>
          <a:bodyPr>
            <a:normAutofit/>
          </a:bodyPr>
          <a:lstStyle>
            <a:lvl1pPr marL="0" indent="0">
              <a:buNone/>
              <a:defRPr sz="2040"/>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dirty="0" smtClean="0"/>
              <a:t>Click to edit Master text styles</a:t>
            </a:r>
          </a:p>
        </p:txBody>
      </p:sp>
      <p:sp>
        <p:nvSpPr>
          <p:cNvPr id="7" name="Slide Number Placeholder 6"/>
          <p:cNvSpPr>
            <a:spLocks noGrp="1"/>
          </p:cNvSpPr>
          <p:nvPr>
            <p:ph type="sldNum" sz="quarter" idx="12"/>
          </p:nvPr>
        </p:nvSpPr>
        <p:spPr>
          <a:xfrm>
            <a:off x="9075832" y="6380761"/>
            <a:ext cx="2798207" cy="372394"/>
          </a:xfrm>
          <a:prstGeom prst="rect">
            <a:avLst/>
          </a:prstGeom>
        </p:spPr>
        <p:txBody>
          <a:bodyPr/>
          <a:lstStyle/>
          <a:p>
            <a:fld id="{0A164282-434E-41D4-9582-783D542A7B68}" type="slidenum">
              <a:rPr lang="en-US" smtClean="0"/>
              <a:pPr/>
              <a:t>‹#›</a:t>
            </a:fld>
            <a:endParaRPr lang="en-US"/>
          </a:p>
        </p:txBody>
      </p:sp>
    </p:spTree>
    <p:extLst>
      <p:ext uri="{BB962C8B-B14F-4D97-AF65-F5344CB8AC3E}">
        <p14:creationId xmlns:p14="http://schemas.microsoft.com/office/powerpoint/2010/main" val="2418388710"/>
      </p:ext>
    </p:extLst>
  </p:cSld>
  <p:clrMapOvr>
    <a:masterClrMapping/>
  </p:clrMapOvr>
  <p:timing>
    <p:tnLst>
      <p:par>
        <p:cTn id="1" dur="indefinite" restart="never" nodeType="tmRoot"/>
      </p:par>
    </p:tnLst>
  </p:timing>
</p:sldLayout>
</file>

<file path=ppt/slideLayouts/slideLayout184.xml><?xml version="1.0" encoding="utf-8"?>
<p:sldLayout xmlns:a="http://schemas.openxmlformats.org/drawingml/2006/main" xmlns:r="http://schemas.openxmlformats.org/officeDocument/2006/relationships" xmlns:p="http://schemas.openxmlformats.org/presentationml/2006/main" userDrawn="1">
  <p:cSld name="1_Logo on Background">
    <p:bg>
      <p:bgPr>
        <a:solidFill>
          <a:schemeClr val="tx2">
            <a:lumMod val="50000"/>
          </a:schemeClr>
        </a:solidFill>
        <a:effectLst/>
      </p:bgPr>
    </p:bg>
    <p:spTree>
      <p:nvGrpSpPr>
        <p:cNvPr id="1" name=""/>
        <p:cNvGrpSpPr/>
        <p:nvPr/>
      </p:nvGrpSpPr>
      <p:grpSpPr>
        <a:xfrm>
          <a:off x="0" y="0"/>
          <a:ext cx="0" cy="0"/>
          <a:chOff x="0" y="0"/>
          <a:chExt cx="0" cy="0"/>
        </a:xfrm>
      </p:grpSpPr>
      <p:sp>
        <p:nvSpPr>
          <p:cNvPr id="3" name="Text Box 3"/>
          <p:cNvSpPr txBox="1">
            <a:spLocks noChangeArrowheads="1"/>
          </p:cNvSpPr>
          <p:nvPr userDrawn="1"/>
        </p:nvSpPr>
        <p:spPr bwMode="blackWhite">
          <a:xfrm>
            <a:off x="459230" y="5612731"/>
            <a:ext cx="8812606" cy="734889"/>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111" eaLnBrk="0" hangingPunct="0"/>
            <a:r>
              <a:rPr lang="en-US" sz="700" dirty="0">
                <a:gradFill>
                  <a:gsLst>
                    <a:gs pos="0">
                      <a:srgbClr val="FFFFFF"/>
                    </a:gs>
                    <a:gs pos="100000">
                      <a:srgbClr val="FFFFFF"/>
                    </a:gs>
                  </a:gsLst>
                  <a:lin ang="5400000" scaled="0"/>
                </a:gradFill>
                <a:cs typeface="Segoe UI" pitchFamily="34" charset="0"/>
              </a:rPr>
              <a:t>© 2012 Microsoft Corporation. All rights reserved. Microsoft, </a:t>
            </a:r>
            <a:r>
              <a:rPr lang="en-US" sz="700" dirty="0" smtClean="0">
                <a:gradFill>
                  <a:gsLst>
                    <a:gs pos="0">
                      <a:srgbClr val="FFFFFF"/>
                    </a:gs>
                    <a:gs pos="100000">
                      <a:srgbClr val="FFFFFF"/>
                    </a:gs>
                  </a:gsLst>
                  <a:lin ang="5400000" scaled="0"/>
                </a:gradFill>
                <a:cs typeface="Segoe UI" pitchFamily="34" charset="0"/>
              </a:rPr>
              <a:t>Microsoft, Microsoft </a:t>
            </a:r>
            <a:r>
              <a:rPr lang="en-US" sz="700" dirty="0">
                <a:gradFill>
                  <a:gsLst>
                    <a:gs pos="0">
                      <a:srgbClr val="FFFFFF"/>
                    </a:gs>
                    <a:gs pos="100000">
                      <a:srgbClr val="FFFFFF"/>
                    </a:gs>
                  </a:gsLst>
                  <a:lin ang="5400000" scaled="0"/>
                </a:gradFill>
                <a:cs typeface="Segoe UI" pitchFamily="34" charset="0"/>
              </a:rPr>
              <a:t>Vista and other product names are or may be registered trademarks and/or trademarks in the U.S. and/or other countries.</a:t>
            </a:r>
          </a:p>
          <a:p>
            <a:pPr defTabSz="932111" eaLnBrk="0" hangingPunct="0"/>
            <a:r>
              <a:rPr lang="en-US" sz="700"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81310" y="4652932"/>
            <a:ext cx="3288506" cy="704445"/>
          </a:xfrm>
          <a:prstGeom prst="rect">
            <a:avLst/>
          </a:prstGeom>
        </p:spPr>
      </p:pic>
    </p:spTree>
    <p:extLst>
      <p:ext uri="{BB962C8B-B14F-4D97-AF65-F5344CB8AC3E}">
        <p14:creationId xmlns:p14="http://schemas.microsoft.com/office/powerpoint/2010/main" val="27352981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5.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29661" y="233152"/>
            <a:ext cx="11375536" cy="762786"/>
          </a:xfrm>
        </p:spPr>
        <p:txBody>
          <a:bodyPr/>
          <a:lstStyle>
            <a:lvl1pPr>
              <a:defRPr sz="5507"/>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29661" y="1476622"/>
            <a:ext cx="11375536" cy="965254"/>
          </a:xfrm>
          <a:prstGeom prst="rect">
            <a:avLst/>
          </a:prstGeom>
        </p:spPr>
        <p:txBody>
          <a:bodyPr/>
          <a:lstStyle>
            <a:lvl1pPr marL="3238" indent="0">
              <a:spcBef>
                <a:spcPts val="0"/>
              </a:spcBef>
              <a:spcAft>
                <a:spcPts val="918"/>
              </a:spcAft>
              <a:buSzPct val="80000"/>
              <a:buFont typeface="Arial" pitchFamily="34" charset="0"/>
              <a:buNone/>
              <a:defRPr sz="4080" spc="-102" baseline="0">
                <a:gradFill>
                  <a:gsLst>
                    <a:gs pos="0">
                      <a:srgbClr val="595959"/>
                    </a:gs>
                    <a:gs pos="86000">
                      <a:srgbClr val="595959"/>
                    </a:gs>
                  </a:gsLst>
                  <a:lin ang="5400000" scaled="0"/>
                </a:gradFill>
                <a:latin typeface="Segoe UI Light" pitchFamily="34" charset="0"/>
              </a:defRPr>
            </a:lvl1pPr>
            <a:lvl2pPr marL="3238" indent="0">
              <a:spcBef>
                <a:spcPts val="0"/>
              </a:spcBef>
              <a:buSzPct val="80000"/>
              <a:buFont typeface="Arial" pitchFamily="34" charset="0"/>
              <a:buNone/>
              <a:defRPr sz="2040" spc="-51" baseline="0">
                <a:gradFill>
                  <a:gsLst>
                    <a:gs pos="0">
                      <a:srgbClr val="595959"/>
                    </a:gs>
                    <a:gs pos="86000">
                      <a:srgbClr val="595959"/>
                    </a:gs>
                  </a:gsLst>
                  <a:lin ang="5400000" scaled="0"/>
                </a:gradFill>
              </a:defRPr>
            </a:lvl2pPr>
            <a:lvl3pPr marL="1283940" indent="-411249">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36902" indent="-352962">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80149" indent="-343247">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3276132439"/>
      </p:ext>
    </p:extLst>
  </p:cSld>
  <p:clrMapOvr>
    <a:masterClrMapping/>
  </p:clrMapOvr>
  <p:transition>
    <p:fade/>
  </p:transition>
  <p:timing>
    <p:tnLst>
      <p:par>
        <p:cTn id="1" dur="indefinite" restart="never" nodeType="tmRoot"/>
      </p:par>
    </p:tnLst>
  </p:timing>
</p:sldLayout>
</file>

<file path=ppt/slideLayouts/slideLayout186.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29661" y="233152"/>
            <a:ext cx="11375536" cy="762786"/>
          </a:xfrm>
        </p:spPr>
        <p:txBody>
          <a:bodyPr/>
          <a:lstStyle>
            <a:lvl1pPr>
              <a:defRPr sz="5507"/>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29661" y="1476622"/>
            <a:ext cx="11375536" cy="965254"/>
          </a:xfrm>
          <a:prstGeom prst="rect">
            <a:avLst/>
          </a:prstGeom>
        </p:spPr>
        <p:txBody>
          <a:bodyPr/>
          <a:lstStyle>
            <a:lvl1pPr marL="3238" indent="0">
              <a:spcBef>
                <a:spcPts val="0"/>
              </a:spcBef>
              <a:spcAft>
                <a:spcPts val="918"/>
              </a:spcAft>
              <a:buSzPct val="80000"/>
              <a:buFont typeface="Arial" pitchFamily="34" charset="0"/>
              <a:buNone/>
              <a:defRPr sz="4080" spc="-102" baseline="0">
                <a:gradFill>
                  <a:gsLst>
                    <a:gs pos="0">
                      <a:srgbClr val="595959"/>
                    </a:gs>
                    <a:gs pos="86000">
                      <a:srgbClr val="595959"/>
                    </a:gs>
                  </a:gsLst>
                  <a:lin ang="5400000" scaled="0"/>
                </a:gradFill>
                <a:latin typeface="Segoe UI Light" pitchFamily="34" charset="0"/>
              </a:defRPr>
            </a:lvl1pPr>
            <a:lvl2pPr marL="3238" indent="0">
              <a:spcBef>
                <a:spcPts val="0"/>
              </a:spcBef>
              <a:buSzPct val="80000"/>
              <a:buFont typeface="Arial" pitchFamily="34" charset="0"/>
              <a:buNone/>
              <a:defRPr sz="2040" spc="-51" baseline="0">
                <a:gradFill>
                  <a:gsLst>
                    <a:gs pos="0">
                      <a:srgbClr val="595959"/>
                    </a:gs>
                    <a:gs pos="86000">
                      <a:srgbClr val="595959"/>
                    </a:gs>
                  </a:gsLst>
                  <a:lin ang="5400000" scaled="0"/>
                </a:gradFill>
              </a:defRPr>
            </a:lvl2pPr>
            <a:lvl3pPr marL="1283940" indent="-411249">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36902" indent="-352962">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80149" indent="-343247">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2952902542"/>
      </p:ext>
    </p:extLst>
  </p:cSld>
  <p:clrMapOvr>
    <a:masterClrMapping/>
  </p:clrMapOvr>
  <p:transition>
    <p:fade/>
  </p:transition>
  <p:timing>
    <p:tnLst>
      <p:par>
        <p:cTn id="1" dur="indefinite" restart="never" nodeType="tmRoot"/>
      </p:par>
    </p:tnLst>
  </p:timing>
</p:sldLayout>
</file>

<file path=ppt/slideLayouts/slideLayout187.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29661" y="233152"/>
            <a:ext cx="11375536" cy="762786"/>
          </a:xfrm>
        </p:spPr>
        <p:txBody>
          <a:bodyPr/>
          <a:lstStyle>
            <a:lvl1pPr>
              <a:defRPr sz="5507"/>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29661" y="1476622"/>
            <a:ext cx="11375536" cy="965254"/>
          </a:xfrm>
          <a:prstGeom prst="rect">
            <a:avLst/>
          </a:prstGeom>
        </p:spPr>
        <p:txBody>
          <a:bodyPr/>
          <a:lstStyle>
            <a:lvl1pPr marL="3238" indent="0">
              <a:spcBef>
                <a:spcPts val="0"/>
              </a:spcBef>
              <a:spcAft>
                <a:spcPts val="918"/>
              </a:spcAft>
              <a:buSzPct val="80000"/>
              <a:buFont typeface="Arial" pitchFamily="34" charset="0"/>
              <a:buNone/>
              <a:defRPr sz="4080" spc="-102" baseline="0">
                <a:gradFill>
                  <a:gsLst>
                    <a:gs pos="0">
                      <a:srgbClr val="595959"/>
                    </a:gs>
                    <a:gs pos="86000">
                      <a:srgbClr val="595959"/>
                    </a:gs>
                  </a:gsLst>
                  <a:lin ang="5400000" scaled="0"/>
                </a:gradFill>
                <a:latin typeface="Segoe UI Light" pitchFamily="34" charset="0"/>
              </a:defRPr>
            </a:lvl1pPr>
            <a:lvl2pPr marL="3238" indent="0">
              <a:spcBef>
                <a:spcPts val="0"/>
              </a:spcBef>
              <a:buSzPct val="80000"/>
              <a:buFont typeface="Arial" pitchFamily="34" charset="0"/>
              <a:buNone/>
              <a:defRPr sz="2040" spc="-51" baseline="0">
                <a:gradFill>
                  <a:gsLst>
                    <a:gs pos="0">
                      <a:srgbClr val="595959"/>
                    </a:gs>
                    <a:gs pos="86000">
                      <a:srgbClr val="595959"/>
                    </a:gs>
                  </a:gsLst>
                  <a:lin ang="5400000" scaled="0"/>
                </a:gradFill>
              </a:defRPr>
            </a:lvl2pPr>
            <a:lvl3pPr marL="1283940" indent="-411249">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36902" indent="-352962">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80149" indent="-343247">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1671918740"/>
      </p:ext>
    </p:extLst>
  </p:cSld>
  <p:clrMapOvr>
    <a:masterClrMapping/>
  </p:clrMapOvr>
  <p:transition>
    <p:fade/>
  </p:transition>
  <p:timing>
    <p:tnLst>
      <p:par>
        <p:cTn id="1" dur="indefinite" restart="never" nodeType="tmRoot"/>
      </p:par>
    </p:tnLst>
  </p:timing>
</p:sldLayout>
</file>

<file path=ppt/slideLayouts/slideLayout188.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29661" y="233152"/>
            <a:ext cx="11375536" cy="762786"/>
          </a:xfrm>
        </p:spPr>
        <p:txBody>
          <a:bodyPr/>
          <a:lstStyle>
            <a:lvl1pPr>
              <a:defRPr sz="5507"/>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29661" y="1476622"/>
            <a:ext cx="11375536" cy="965254"/>
          </a:xfrm>
        </p:spPr>
        <p:txBody>
          <a:bodyPr/>
          <a:lstStyle>
            <a:lvl1pPr marL="3238" indent="0">
              <a:spcBef>
                <a:spcPts val="0"/>
              </a:spcBef>
              <a:spcAft>
                <a:spcPts val="918"/>
              </a:spcAft>
              <a:buSzPct val="80000"/>
              <a:buFont typeface="Arial" pitchFamily="34" charset="0"/>
              <a:buNone/>
              <a:defRPr sz="4080" spc="-102" baseline="0">
                <a:gradFill>
                  <a:gsLst>
                    <a:gs pos="0">
                      <a:srgbClr val="595959"/>
                    </a:gs>
                    <a:gs pos="86000">
                      <a:srgbClr val="595959"/>
                    </a:gs>
                  </a:gsLst>
                  <a:lin ang="5400000" scaled="0"/>
                </a:gradFill>
                <a:latin typeface="Segoe UI Light" pitchFamily="34" charset="0"/>
              </a:defRPr>
            </a:lvl1pPr>
            <a:lvl2pPr marL="3238" indent="0">
              <a:spcBef>
                <a:spcPts val="0"/>
              </a:spcBef>
              <a:buSzPct val="80000"/>
              <a:buFont typeface="Arial" pitchFamily="34" charset="0"/>
              <a:buNone/>
              <a:defRPr sz="2040" spc="-51" baseline="0">
                <a:gradFill>
                  <a:gsLst>
                    <a:gs pos="0">
                      <a:srgbClr val="595959"/>
                    </a:gs>
                    <a:gs pos="86000">
                      <a:srgbClr val="595959"/>
                    </a:gs>
                  </a:gsLst>
                  <a:lin ang="5400000" scaled="0"/>
                </a:gradFill>
              </a:defRPr>
            </a:lvl2pPr>
            <a:lvl3pPr marL="1283940" indent="-411249">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36902" indent="-352962">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80149" indent="-343247">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3322613897"/>
      </p:ext>
    </p:extLst>
  </p:cSld>
  <p:clrMapOvr>
    <a:masterClrMapping/>
  </p:clrMapOvr>
  <p:transition>
    <p:fade/>
  </p:transition>
  <p:timing>
    <p:tnLst>
      <p:par>
        <p:cTn id="1" dur="indefinite" restart="never" nodeType="tmRoot"/>
      </p:par>
    </p:tnLst>
  </p:timing>
</p:sldLayout>
</file>

<file path=ppt/slideLayouts/slideLayout189.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29661" y="233152"/>
            <a:ext cx="11375536" cy="762786"/>
          </a:xfrm>
        </p:spPr>
        <p:txBody>
          <a:bodyPr/>
          <a:lstStyle>
            <a:lvl1pPr>
              <a:defRPr sz="5507"/>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29661" y="1476622"/>
            <a:ext cx="11375536" cy="965254"/>
          </a:xfrm>
        </p:spPr>
        <p:txBody>
          <a:bodyPr/>
          <a:lstStyle>
            <a:lvl1pPr marL="3238" indent="0">
              <a:spcBef>
                <a:spcPts val="0"/>
              </a:spcBef>
              <a:spcAft>
                <a:spcPts val="918"/>
              </a:spcAft>
              <a:buSzPct val="80000"/>
              <a:buFont typeface="Arial" pitchFamily="34" charset="0"/>
              <a:buNone/>
              <a:defRPr sz="4080" spc="-102" baseline="0">
                <a:gradFill>
                  <a:gsLst>
                    <a:gs pos="0">
                      <a:srgbClr val="595959"/>
                    </a:gs>
                    <a:gs pos="86000">
                      <a:srgbClr val="595959"/>
                    </a:gs>
                  </a:gsLst>
                  <a:lin ang="5400000" scaled="0"/>
                </a:gradFill>
                <a:latin typeface="Segoe UI Light" pitchFamily="34" charset="0"/>
              </a:defRPr>
            </a:lvl1pPr>
            <a:lvl2pPr marL="3238" indent="0">
              <a:spcBef>
                <a:spcPts val="0"/>
              </a:spcBef>
              <a:buSzPct val="80000"/>
              <a:buFont typeface="Arial" pitchFamily="34" charset="0"/>
              <a:buNone/>
              <a:defRPr sz="2040" spc="-51" baseline="0">
                <a:gradFill>
                  <a:gsLst>
                    <a:gs pos="0">
                      <a:srgbClr val="595959"/>
                    </a:gs>
                    <a:gs pos="86000">
                      <a:srgbClr val="595959"/>
                    </a:gs>
                  </a:gsLst>
                  <a:lin ang="5400000" scaled="0"/>
                </a:gradFill>
              </a:defRPr>
            </a:lvl2pPr>
            <a:lvl3pPr marL="1283940" indent="-411249">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36902" indent="-352962">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80149" indent="-343247">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872445148"/>
      </p:ext>
    </p:extLst>
  </p:cSld>
  <p:clrMapOvr>
    <a:masterClrMapping/>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_Title Slide 3">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434710" cy="6994524"/>
          </a:xfrm>
          <a:prstGeom prst="rect">
            <a:avLst/>
          </a:prstGeom>
        </p:spPr>
      </p:pic>
      <p:pic>
        <p:nvPicPr>
          <p:cNvPr id="7" name="Picture 6" descr="VS_Purp526_rgb.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0907" y="1924372"/>
            <a:ext cx="3217432" cy="901047"/>
          </a:xfrm>
          <a:prstGeom prst="rect">
            <a:avLst/>
          </a:prstGeom>
        </p:spPr>
      </p:pic>
      <p:sp>
        <p:nvSpPr>
          <p:cNvPr id="5" name="Text Placeholder 4"/>
          <p:cNvSpPr>
            <a:spLocks noGrp="1"/>
          </p:cNvSpPr>
          <p:nvPr>
            <p:ph type="body" sz="quarter" idx="12" hasCustomPrompt="1"/>
          </p:nvPr>
        </p:nvSpPr>
        <p:spPr>
          <a:xfrm>
            <a:off x="276542" y="5600698"/>
            <a:ext cx="7315200" cy="1393827"/>
          </a:xfrm>
          <a:noFill/>
        </p:spPr>
        <p:txBody>
          <a:bodyPr lIns="146260" tIns="109696" rIns="146260" bIns="109696">
            <a:noAutofit/>
          </a:bodyPr>
          <a:lstStyle>
            <a:lvl1pPr marL="0" indent="0">
              <a:spcBef>
                <a:spcPts val="0"/>
              </a:spcBef>
              <a:buNone/>
              <a:defRPr sz="3000" spc="0" baseline="0">
                <a:solidFill>
                  <a:schemeClr val="tx1">
                    <a:lumMod val="50000"/>
                  </a:schemeClr>
                </a:solidFill>
                <a:latin typeface="+mj-lt"/>
              </a:defRPr>
            </a:lvl1pPr>
          </a:lstStyle>
          <a:p>
            <a:pPr lvl="0"/>
            <a:r>
              <a:rPr lang="en-US" dirty="0" smtClean="0"/>
              <a:t>Speaker Name</a:t>
            </a:r>
          </a:p>
        </p:txBody>
      </p:sp>
      <p:sp>
        <p:nvSpPr>
          <p:cNvPr id="9" name="Title 1"/>
          <p:cNvSpPr>
            <a:spLocks noGrp="1"/>
          </p:cNvSpPr>
          <p:nvPr>
            <p:ph type="title" hasCustomPrompt="1"/>
          </p:nvPr>
        </p:nvSpPr>
        <p:spPr>
          <a:xfrm>
            <a:off x="274703" y="3763403"/>
            <a:ext cx="7315200" cy="1837298"/>
          </a:xfrm>
          <a:noFill/>
        </p:spPr>
        <p:txBody>
          <a:bodyPr lIns="146260" tIns="91413" rIns="146260" bIns="91413" anchor="t" anchorCtr="0"/>
          <a:lstStyle>
            <a:lvl1pPr>
              <a:defRPr sz="5000" spc="-100" baseline="0">
                <a:solidFill>
                  <a:schemeClr val="accent2"/>
                </a:solidFill>
              </a:defRPr>
            </a:lvl1pPr>
          </a:lstStyle>
          <a:p>
            <a:r>
              <a:rPr lang="en-US" dirty="0" smtClean="0"/>
              <a:t>Presentation title</a:t>
            </a:r>
            <a:endParaRPr lang="en-US" dirty="0"/>
          </a:p>
        </p:txBody>
      </p:sp>
      <p:pic>
        <p:nvPicPr>
          <p:cNvPr id="8" name="Picture 7" descr="MSFT_logo_rgb_C-Gray.png"/>
          <p:cNvPicPr>
            <a:picLocks noChangeAspect="1"/>
          </p:cNvPicPr>
          <p:nvPr userDrawn="1"/>
        </p:nvPicPr>
        <p:blipFill rotWithShape="1">
          <a:blip r:embed="rId4">
            <a:extLst>
              <a:ext uri="{28A0092B-C50C-407E-A947-70E740481C1C}">
                <a14:useLocalDpi xmlns:a14="http://schemas.microsoft.com/office/drawing/2010/main" val="0"/>
              </a:ext>
            </a:extLst>
          </a:blip>
          <a:srcRect l="30316" t="23386" b="23386"/>
          <a:stretch/>
        </p:blipFill>
        <p:spPr>
          <a:xfrm>
            <a:off x="10126763" y="6434577"/>
            <a:ext cx="1254513" cy="352486"/>
          </a:xfrm>
          <a:prstGeom prst="rect">
            <a:avLst/>
          </a:prstGeom>
        </p:spPr>
      </p:pic>
    </p:spTree>
    <p:extLst>
      <p:ext uri="{BB962C8B-B14F-4D97-AF65-F5344CB8AC3E}">
        <p14:creationId xmlns:p14="http://schemas.microsoft.com/office/powerpoint/2010/main" val="3076364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90.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29661" y="233152"/>
            <a:ext cx="11375536" cy="762786"/>
          </a:xfrm>
        </p:spPr>
        <p:txBody>
          <a:bodyPr/>
          <a:lstStyle>
            <a:lvl1pPr>
              <a:defRPr sz="5507"/>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29661" y="1476622"/>
            <a:ext cx="11375536" cy="965254"/>
          </a:xfrm>
        </p:spPr>
        <p:txBody>
          <a:bodyPr/>
          <a:lstStyle>
            <a:lvl1pPr marL="3238" indent="0">
              <a:spcBef>
                <a:spcPts val="0"/>
              </a:spcBef>
              <a:spcAft>
                <a:spcPts val="918"/>
              </a:spcAft>
              <a:buSzPct val="80000"/>
              <a:buFont typeface="Arial" pitchFamily="34" charset="0"/>
              <a:buNone/>
              <a:defRPr sz="4080" spc="-102" baseline="0">
                <a:gradFill>
                  <a:gsLst>
                    <a:gs pos="0">
                      <a:srgbClr val="595959"/>
                    </a:gs>
                    <a:gs pos="86000">
                      <a:srgbClr val="595959"/>
                    </a:gs>
                  </a:gsLst>
                  <a:lin ang="5400000" scaled="0"/>
                </a:gradFill>
                <a:latin typeface="Segoe UI Light" pitchFamily="34" charset="0"/>
              </a:defRPr>
            </a:lvl1pPr>
            <a:lvl2pPr marL="3238" indent="0">
              <a:spcBef>
                <a:spcPts val="0"/>
              </a:spcBef>
              <a:buSzPct val="80000"/>
              <a:buFont typeface="Arial" pitchFamily="34" charset="0"/>
              <a:buNone/>
              <a:defRPr sz="2040" spc="-51" baseline="0">
                <a:gradFill>
                  <a:gsLst>
                    <a:gs pos="0">
                      <a:srgbClr val="595959"/>
                    </a:gs>
                    <a:gs pos="86000">
                      <a:srgbClr val="595959"/>
                    </a:gs>
                  </a:gsLst>
                  <a:lin ang="5400000" scaled="0"/>
                </a:gradFill>
              </a:defRPr>
            </a:lvl2pPr>
            <a:lvl3pPr marL="1283940" indent="-411249">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36902" indent="-352962">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80149" indent="-343247">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2531529196"/>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4" name="Freeform 3"/>
          <p:cNvSpPr>
            <a:spLocks noChangeAspect="1" noEditPoints="1"/>
          </p:cNvSpPr>
          <p:nvPr userDrawn="1"/>
        </p:nvSpPr>
        <p:spPr bwMode="black">
          <a:xfrm>
            <a:off x="10332993" y="6103269"/>
            <a:ext cx="1639861" cy="411480"/>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6" name="Text Placeholder 2"/>
          <p:cNvSpPr>
            <a:spLocks noGrp="1"/>
          </p:cNvSpPr>
          <p:nvPr>
            <p:ph type="body" sz="quarter" idx="13" hasCustomPrompt="1"/>
          </p:nvPr>
        </p:nvSpPr>
        <p:spPr>
          <a:xfrm>
            <a:off x="274702" y="307621"/>
            <a:ext cx="3656013" cy="572464"/>
          </a:xfrm>
        </p:spPr>
        <p:txBody>
          <a:bodyPr lIns="182880" tIns="146304" rIns="182880" bIns="146304"/>
          <a:lstStyle>
            <a:lvl1pPr marL="0" indent="0">
              <a:buNone/>
              <a:defRPr sz="2000"/>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smtClean="0"/>
              <a:t>Session Code Here</a:t>
            </a:r>
            <a:endParaRPr lang="en-US" dirty="0"/>
          </a:p>
        </p:txBody>
      </p:sp>
    </p:spTree>
    <p:extLst>
      <p:ext uri="{BB962C8B-B14F-4D97-AF65-F5344CB8AC3E}">
        <p14:creationId xmlns:p14="http://schemas.microsoft.com/office/powerpoint/2010/main" val="90347477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434711" cy="6994525"/>
          </a:xfrm>
          <a:prstGeom prst="rect">
            <a:avLst/>
          </a:prstGeom>
        </p:spPr>
      </p:pic>
      <p:sp>
        <p:nvSpPr>
          <p:cNvPr id="2" name="Title 1"/>
          <p:cNvSpPr>
            <a:spLocks noGrp="1"/>
          </p:cNvSpPr>
          <p:nvPr>
            <p:ph type="title" hasCustomPrompt="1"/>
          </p:nvPr>
        </p:nvSpPr>
        <p:spPr>
          <a:xfrm>
            <a:off x="274638" y="274320"/>
            <a:ext cx="7315200" cy="1831975"/>
          </a:xfrm>
          <a:noFill/>
        </p:spPr>
        <p:txBody>
          <a:bodyPr tIns="91413" bIns="91413" anchor="t" anchorCtr="0"/>
          <a:lstStyle>
            <a:lvl1pPr>
              <a:defRPr sz="88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402337763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434711" cy="6994524"/>
          </a:xfrm>
          <a:prstGeom prst="rect">
            <a:avLst/>
          </a:prstGeom>
        </p:spPr>
      </p:pic>
      <p:sp>
        <p:nvSpPr>
          <p:cNvPr id="2" name="Title 1"/>
          <p:cNvSpPr>
            <a:spLocks noGrp="1"/>
          </p:cNvSpPr>
          <p:nvPr>
            <p:ph type="title" hasCustomPrompt="1"/>
          </p:nvPr>
        </p:nvSpPr>
        <p:spPr>
          <a:xfrm>
            <a:off x="274638" y="274320"/>
            <a:ext cx="7315200" cy="1831975"/>
          </a:xfrm>
          <a:noFill/>
        </p:spPr>
        <p:txBody>
          <a:bodyPr tIns="91413" bIns="91413" anchor="t" anchorCtr="0"/>
          <a:lstStyle>
            <a:lvl1pPr>
              <a:defRPr sz="88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72708295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3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434711" cy="6994524"/>
          </a:xfrm>
          <a:prstGeom prst="rect">
            <a:avLst/>
          </a:prstGeom>
        </p:spPr>
      </p:pic>
      <p:sp>
        <p:nvSpPr>
          <p:cNvPr id="2" name="Title 1"/>
          <p:cNvSpPr>
            <a:spLocks noGrp="1"/>
          </p:cNvSpPr>
          <p:nvPr>
            <p:ph type="title" hasCustomPrompt="1"/>
          </p:nvPr>
        </p:nvSpPr>
        <p:spPr>
          <a:xfrm>
            <a:off x="274638" y="274320"/>
            <a:ext cx="7315200" cy="1831975"/>
          </a:xfrm>
          <a:noFill/>
        </p:spPr>
        <p:txBody>
          <a:bodyPr tIns="91413" bIns="91413" anchor="t" anchorCtr="0"/>
          <a:lstStyle>
            <a:lvl1pPr>
              <a:defRPr sz="88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59206011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8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descr="demo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427659" cy="6994525"/>
          </a:xfrm>
          <a:prstGeom prst="rect">
            <a:avLst/>
          </a:prstGeom>
        </p:spPr>
      </p:pic>
      <p:sp>
        <p:nvSpPr>
          <p:cNvPr id="2" name="Title 1"/>
          <p:cNvSpPr>
            <a:spLocks noGrp="1"/>
          </p:cNvSpPr>
          <p:nvPr>
            <p:ph type="title" hasCustomPrompt="1"/>
          </p:nvPr>
        </p:nvSpPr>
        <p:spPr>
          <a:xfrm>
            <a:off x="274638" y="274320"/>
            <a:ext cx="4746400" cy="4488660"/>
          </a:xfrm>
          <a:noFill/>
        </p:spPr>
        <p:txBody>
          <a:bodyPr tIns="91413" bIns="91413" anchor="t" anchorCtr="0"/>
          <a:lstStyle>
            <a:lvl1pPr>
              <a:defRPr sz="8800" spc="-100" baseline="0">
                <a:gradFill>
                  <a:gsLst>
                    <a:gs pos="100000">
                      <a:schemeClr val="tx1"/>
                    </a:gs>
                    <a:gs pos="0">
                      <a:schemeClr val="tx1"/>
                    </a:gs>
                  </a:gsLst>
                  <a:lin ang="5400000" scaled="0"/>
                </a:gradFill>
              </a:defRPr>
            </a:lvl1pPr>
          </a:lstStyle>
          <a:p>
            <a:r>
              <a:rPr lang="en-US" dirty="0" smtClean="0"/>
              <a:t>Demo</a:t>
            </a:r>
            <a:endParaRPr lang="en-US" dirty="0"/>
          </a:p>
        </p:txBody>
      </p:sp>
    </p:spTree>
    <p:extLst>
      <p:ext uri="{BB962C8B-B14F-4D97-AF65-F5344CB8AC3E}">
        <p14:creationId xmlns:p14="http://schemas.microsoft.com/office/powerpoint/2010/main" val="90878657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6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descr="announcing.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436475" cy="6992345"/>
          </a:xfrm>
          <a:prstGeom prst="rect">
            <a:avLst/>
          </a:prstGeom>
        </p:spPr>
      </p:pic>
      <p:sp>
        <p:nvSpPr>
          <p:cNvPr id="2" name="Title 1"/>
          <p:cNvSpPr>
            <a:spLocks noGrp="1"/>
          </p:cNvSpPr>
          <p:nvPr>
            <p:ph type="title" hasCustomPrompt="1"/>
          </p:nvPr>
        </p:nvSpPr>
        <p:spPr>
          <a:xfrm>
            <a:off x="274638" y="274320"/>
            <a:ext cx="7315200" cy="1831975"/>
          </a:xfrm>
          <a:noFill/>
        </p:spPr>
        <p:txBody>
          <a:bodyPr tIns="91413" bIns="91413" anchor="t" anchorCtr="0"/>
          <a:lstStyle>
            <a:lvl1pPr>
              <a:defRPr sz="8800" spc="-100" baseline="0">
                <a:gradFill>
                  <a:gsLst>
                    <a:gs pos="100000">
                      <a:schemeClr val="tx1"/>
                    </a:gs>
                    <a:gs pos="0">
                      <a:schemeClr val="tx1"/>
                    </a:gs>
                  </a:gsLst>
                  <a:lin ang="5400000" scaled="0"/>
                </a:gradFill>
              </a:defRPr>
            </a:lvl1pPr>
          </a:lstStyle>
          <a:p>
            <a:r>
              <a:rPr lang="en-US" dirty="0" smtClean="0"/>
              <a:t>Announcing</a:t>
            </a:r>
            <a:endParaRPr lang="en-US" dirty="0"/>
          </a:p>
        </p:txBody>
      </p:sp>
    </p:spTree>
    <p:extLst>
      <p:ext uri="{BB962C8B-B14F-4D97-AF65-F5344CB8AC3E}">
        <p14:creationId xmlns:p14="http://schemas.microsoft.com/office/powerpoint/2010/main" val="321896811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7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descr="vide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427659" cy="6994525"/>
          </a:xfrm>
          <a:prstGeom prst="rect">
            <a:avLst/>
          </a:prstGeom>
        </p:spPr>
      </p:pic>
      <p:sp>
        <p:nvSpPr>
          <p:cNvPr id="2" name="Title 1"/>
          <p:cNvSpPr>
            <a:spLocks noGrp="1"/>
          </p:cNvSpPr>
          <p:nvPr>
            <p:ph type="title" hasCustomPrompt="1"/>
          </p:nvPr>
        </p:nvSpPr>
        <p:spPr>
          <a:xfrm>
            <a:off x="274638" y="274320"/>
            <a:ext cx="7315200" cy="1831975"/>
          </a:xfrm>
          <a:noFill/>
        </p:spPr>
        <p:txBody>
          <a:bodyPr tIns="91413" bIns="91413" anchor="t" anchorCtr="0"/>
          <a:lstStyle>
            <a:lvl1pPr>
              <a:defRPr sz="8800" spc="-100" baseline="0">
                <a:gradFill>
                  <a:gsLst>
                    <a:gs pos="100000">
                      <a:schemeClr val="tx1"/>
                    </a:gs>
                    <a:gs pos="0">
                      <a:schemeClr val="tx1"/>
                    </a:gs>
                  </a:gsLst>
                  <a:lin ang="5400000" scaled="0"/>
                </a:gradFill>
              </a:defRPr>
            </a:lvl1pPr>
          </a:lstStyle>
          <a:p>
            <a:r>
              <a:rPr lang="en-US" dirty="0" smtClean="0"/>
              <a:t>Video</a:t>
            </a:r>
            <a:endParaRPr lang="en-US" dirty="0"/>
          </a:p>
        </p:txBody>
      </p:sp>
    </p:spTree>
    <p:extLst>
      <p:ext uri="{BB962C8B-B14F-4D97-AF65-F5344CB8AC3E}">
        <p14:creationId xmlns:p14="http://schemas.microsoft.com/office/powerpoint/2010/main" val="31105056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1"/>
            <a:ext cx="11887200" cy="2052338"/>
          </a:xfrm>
        </p:spPr>
        <p:txBody>
          <a:bodyPr/>
          <a:lstStyle>
            <a:lvl1pPr marL="0" indent="0">
              <a:buNone/>
              <a:defRPr>
                <a:solidFill>
                  <a:schemeClr val="accent2"/>
                </a:solidFill>
              </a:defRPr>
            </a:lvl1pPr>
            <a:lvl2pPr marL="0" indent="0">
              <a:buFontTx/>
              <a:buNone/>
              <a:defRPr sz="2000"/>
            </a:lvl2pPr>
            <a:lvl3pPr marL="228533" indent="0">
              <a:buNone/>
              <a:defRPr/>
            </a:lvl3pPr>
            <a:lvl4pPr marL="457065" indent="0">
              <a:buNone/>
              <a:defRPr/>
            </a:lvl4pPr>
            <a:lvl5pPr marL="685598"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78967554"/>
      </p:ext>
    </p:extLst>
  </p:cSld>
  <p:clrMapOvr>
    <a:masterClrMapping/>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1"/>
            <a:ext cx="11887200" cy="2052338"/>
          </a:xfrm>
        </p:spPr>
        <p:txBody>
          <a:bodyPr/>
          <a:lstStyle>
            <a:lvl1pPr marL="0" indent="0">
              <a:buNone/>
              <a:defRPr>
                <a:solidFill>
                  <a:schemeClr val="tx2"/>
                </a:solidFill>
              </a:defRPr>
            </a:lvl1pPr>
            <a:lvl2pPr marL="0" indent="0">
              <a:buFontTx/>
              <a:buNone/>
              <a:defRPr sz="2000"/>
            </a:lvl2pPr>
            <a:lvl3pPr marL="228533" indent="0">
              <a:buNone/>
              <a:defRPr/>
            </a:lvl3pPr>
            <a:lvl4pPr marL="457065" indent="0">
              <a:buNone/>
              <a:defRPr/>
            </a:lvl4pPr>
            <a:lvl5pPr marL="685598"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37001274"/>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3"/>
            <a:ext cx="11887200" cy="2121397"/>
          </a:xfrm>
        </p:spPr>
        <p:txBody>
          <a:bodyPr>
            <a:spAutoFit/>
          </a:bodyPr>
          <a:lstStyle>
            <a:lvl1pPr>
              <a:defRPr>
                <a:solidFill>
                  <a:schemeClr val="accent2"/>
                </a:soli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56754426"/>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3"/>
            <a:ext cx="11887200" cy="2121397"/>
          </a:xfrm>
        </p:spPr>
        <p:txBody>
          <a:bodyPr>
            <a:spAutoFit/>
          </a:bodyPr>
          <a:lstStyle>
            <a:lvl1pPr>
              <a:defRPr>
                <a:gradFill>
                  <a:gsLst>
                    <a:gs pos="1250">
                      <a:schemeClr val="tx2"/>
                    </a:gs>
                    <a:gs pos="99000">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497589879"/>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43643096"/>
      </p:ext>
    </p:extLst>
  </p:cSld>
  <p:clrMapOvr>
    <a:masterClrMapping/>
  </p:clrMapOvr>
  <p:transition>
    <p:fade/>
  </p:transition>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2" y="1212849"/>
            <a:ext cx="5486399" cy="2468368"/>
          </a:xfrm>
        </p:spPr>
        <p:txBody>
          <a:bodyPr wrap="square">
            <a:spAutoFit/>
          </a:bodyPr>
          <a:lstStyle>
            <a:lvl1pPr marL="0" indent="0">
              <a:spcBef>
                <a:spcPts val="1224"/>
              </a:spcBef>
              <a:buClr>
                <a:schemeClr val="tx1"/>
              </a:buClr>
              <a:buFont typeface="Wingdings" pitchFamily="2" charset="2"/>
              <a:buNone/>
              <a:defRPr sz="3600">
                <a:solidFill>
                  <a:schemeClr val="accent2"/>
                </a:solidFill>
              </a:defRPr>
            </a:lvl1pPr>
            <a:lvl2pPr marL="0" indent="0">
              <a:buNone/>
              <a:defRPr sz="2000"/>
            </a:lvl2pPr>
            <a:lvl3pPr marL="231707" indent="0">
              <a:buNone/>
              <a:tabLst/>
              <a:defRPr sz="2000"/>
            </a:lvl3pPr>
            <a:lvl4pPr marL="460239" indent="0">
              <a:buNone/>
              <a:defRPr/>
            </a:lvl4pPr>
            <a:lvl5pPr marL="68559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42" y="1212849"/>
            <a:ext cx="5486399" cy="2468368"/>
          </a:xfrm>
        </p:spPr>
        <p:txBody>
          <a:bodyPr wrap="square">
            <a:spAutoFit/>
          </a:bodyPr>
          <a:lstStyle>
            <a:lvl1pPr marL="0" indent="0">
              <a:spcBef>
                <a:spcPts val="1224"/>
              </a:spcBef>
              <a:buClr>
                <a:schemeClr val="tx1"/>
              </a:buClr>
              <a:buFont typeface="Wingdings" pitchFamily="2" charset="2"/>
              <a:buNone/>
              <a:defRPr sz="3600">
                <a:solidFill>
                  <a:srgbClr val="68217A"/>
                </a:solidFill>
              </a:defRPr>
            </a:lvl1pPr>
            <a:lvl2pPr marL="0" indent="0">
              <a:buNone/>
              <a:defRPr sz="2000"/>
            </a:lvl2pPr>
            <a:lvl3pPr marL="231707" indent="0">
              <a:buNone/>
              <a:tabLst/>
              <a:defRPr sz="2000"/>
            </a:lvl3pPr>
            <a:lvl4pPr marL="460239" indent="0">
              <a:buNone/>
              <a:defRPr/>
            </a:lvl4pPr>
            <a:lvl5pPr marL="68559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463574433"/>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2" y="1212849"/>
            <a:ext cx="5486399" cy="2468368"/>
          </a:xfrm>
        </p:spPr>
        <p:txBody>
          <a:bodyPr wrap="square">
            <a:spAutoFit/>
          </a:bodyPr>
          <a:lstStyle>
            <a:lvl1pPr marL="0" indent="0">
              <a:spcBef>
                <a:spcPts val="1224"/>
              </a:spcBef>
              <a:buClr>
                <a:schemeClr val="tx1"/>
              </a:buClr>
              <a:buFont typeface="Wingdings" pitchFamily="2" charset="2"/>
              <a:buNone/>
              <a:defRPr sz="3600">
                <a:solidFill>
                  <a:schemeClr val="tx2"/>
                </a:solidFill>
              </a:defRPr>
            </a:lvl1pPr>
            <a:lvl2pPr marL="0" indent="0">
              <a:buNone/>
              <a:defRPr sz="2000"/>
            </a:lvl2pPr>
            <a:lvl3pPr marL="231707" indent="0">
              <a:buNone/>
              <a:tabLst/>
              <a:defRPr sz="2000"/>
            </a:lvl3pPr>
            <a:lvl4pPr marL="460239" indent="0">
              <a:buNone/>
              <a:defRPr/>
            </a:lvl4pPr>
            <a:lvl5pPr marL="68559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42" y="1212849"/>
            <a:ext cx="5486399" cy="2468368"/>
          </a:xfrm>
        </p:spPr>
        <p:txBody>
          <a:bodyPr wrap="square">
            <a:spAutoFit/>
          </a:bodyPr>
          <a:lstStyle>
            <a:lvl1pPr marL="0" indent="0">
              <a:spcBef>
                <a:spcPts val="1224"/>
              </a:spcBef>
              <a:buClr>
                <a:schemeClr val="tx1"/>
              </a:buClr>
              <a:buFont typeface="Wingdings" pitchFamily="2" charset="2"/>
              <a:buNone/>
              <a:defRPr sz="3600">
                <a:solidFill>
                  <a:schemeClr val="tx2"/>
                </a:solidFill>
              </a:defRPr>
            </a:lvl1pPr>
            <a:lvl2pPr marL="0" indent="0">
              <a:buNone/>
              <a:defRPr sz="2000"/>
            </a:lvl2pPr>
            <a:lvl3pPr marL="231707" indent="0">
              <a:buNone/>
              <a:tabLst/>
              <a:defRPr sz="2000"/>
            </a:lvl3pPr>
            <a:lvl4pPr marL="460239" indent="0">
              <a:buNone/>
              <a:defRPr/>
            </a:lvl4pPr>
            <a:lvl5pPr marL="68559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22014663"/>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2" y="1212852"/>
            <a:ext cx="5486399" cy="2536079"/>
          </a:xfrm>
        </p:spPr>
        <p:txBody>
          <a:bodyPr wrap="square">
            <a:spAutoFit/>
          </a:bodyPr>
          <a:lstStyle>
            <a:lvl1pPr marL="287254" indent="-287254">
              <a:spcBef>
                <a:spcPts val="1224"/>
              </a:spcBef>
              <a:buClr>
                <a:schemeClr val="tx1"/>
              </a:buClr>
              <a:buFont typeface="Arial" pitchFamily="34" charset="0"/>
              <a:buChar char="•"/>
              <a:defRPr sz="3600">
                <a:solidFill>
                  <a:srgbClr val="68217A"/>
                </a:solidFill>
              </a:defRPr>
            </a:lvl1pPr>
            <a:lvl2pPr marL="531010" indent="-233127">
              <a:defRPr sz="2400"/>
            </a:lvl2pPr>
            <a:lvl3pPr marL="699380" indent="-168370">
              <a:tabLst/>
              <a:defRPr sz="2000"/>
            </a:lvl3pPr>
            <a:lvl4pPr marL="880699" indent="-181321">
              <a:defRPr/>
            </a:lvl4pPr>
            <a:lvl5pPr marL="1049068" indent="-16837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42" y="1212852"/>
            <a:ext cx="5486399" cy="2536079"/>
          </a:xfrm>
        </p:spPr>
        <p:txBody>
          <a:bodyPr wrap="square">
            <a:spAutoFit/>
          </a:bodyPr>
          <a:lstStyle>
            <a:lvl1pPr marL="287254" indent="-287254">
              <a:spcBef>
                <a:spcPts val="1224"/>
              </a:spcBef>
              <a:buClr>
                <a:schemeClr val="tx1"/>
              </a:buClr>
              <a:buFont typeface="Arial" pitchFamily="34" charset="0"/>
              <a:buChar char="•"/>
              <a:defRPr sz="3600">
                <a:solidFill>
                  <a:srgbClr val="68217A"/>
                </a:solidFill>
              </a:defRPr>
            </a:lvl1pPr>
            <a:lvl2pPr marL="531010" indent="-233127">
              <a:defRPr sz="2400"/>
            </a:lvl2pPr>
            <a:lvl3pPr marL="699380" indent="-168370">
              <a:tabLst/>
              <a:defRPr sz="2000"/>
            </a:lvl3pPr>
            <a:lvl4pPr marL="880699" indent="-181321">
              <a:defRPr/>
            </a:lvl4pPr>
            <a:lvl5pPr marL="1049068" indent="-16837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44119165"/>
      </p:ext>
    </p:extLst>
  </p:cSld>
  <p:clrMapOvr>
    <a:masterClrMapping/>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2" y="1212852"/>
            <a:ext cx="5486399" cy="2536079"/>
          </a:xfrm>
        </p:spPr>
        <p:txBody>
          <a:bodyPr wrap="square">
            <a:spAutoFit/>
          </a:bodyPr>
          <a:lstStyle>
            <a:lvl1pPr marL="287254" indent="-287254">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010" indent="-233127">
              <a:defRPr sz="2400"/>
            </a:lvl2pPr>
            <a:lvl3pPr marL="699380" indent="-168370">
              <a:tabLst/>
              <a:defRPr sz="2000"/>
            </a:lvl3pPr>
            <a:lvl4pPr marL="880699" indent="-181321">
              <a:defRPr/>
            </a:lvl4pPr>
            <a:lvl5pPr marL="1049068" indent="-16837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42" y="1212852"/>
            <a:ext cx="5486399" cy="2536079"/>
          </a:xfrm>
        </p:spPr>
        <p:txBody>
          <a:bodyPr wrap="square">
            <a:spAutoFit/>
          </a:bodyPr>
          <a:lstStyle>
            <a:lvl1pPr marL="287254" indent="-287254">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010" indent="-233127">
              <a:defRPr sz="2400"/>
            </a:lvl2pPr>
            <a:lvl3pPr marL="699380" indent="-168370">
              <a:tabLst/>
              <a:defRPr sz="2000"/>
            </a:lvl3pPr>
            <a:lvl4pPr marL="880699" indent="-181321">
              <a:defRPr/>
            </a:lvl4pPr>
            <a:lvl5pPr marL="1049068" indent="-16837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95567786"/>
      </p:ext>
    </p:extLst>
  </p:cSld>
  <p:clrMapOvr>
    <a:masterClrMapping/>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wo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8" name="Text Placeholder 3"/>
          <p:cNvSpPr>
            <a:spLocks noGrp="1"/>
          </p:cNvSpPr>
          <p:nvPr>
            <p:ph type="body" sz="quarter" idx="10"/>
          </p:nvPr>
        </p:nvSpPr>
        <p:spPr>
          <a:xfrm>
            <a:off x="274641" y="2124075"/>
            <a:ext cx="5943600" cy="3657600"/>
          </a:xfr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4000">
                <a:solidFill>
                  <a:schemeClr val="bg1"/>
                </a:solidFill>
              </a:defRPr>
            </a:lvl1pPr>
            <a:lvl2pPr marL="0" indent="0">
              <a:spcBef>
                <a:spcPts val="1080"/>
              </a:spcBef>
              <a:buNone/>
              <a:defRPr sz="2000">
                <a:solidFill>
                  <a:schemeClr val="bg1"/>
                </a:solidFill>
              </a:defRPr>
            </a:lvl2pPr>
            <a:lvl3pPr marL="231707" indent="0">
              <a:buNone/>
              <a:tabLst/>
              <a:defRPr sz="2000">
                <a:solidFill>
                  <a:schemeClr val="bg1"/>
                </a:solidFill>
              </a:defRPr>
            </a:lvl3pPr>
            <a:lvl4pPr marL="460239" indent="0">
              <a:buNone/>
              <a:defRPr>
                <a:solidFill>
                  <a:schemeClr val="bg1"/>
                </a:solidFill>
              </a:defRPr>
            </a:lvl4pPr>
            <a:lvl5pPr marL="685598" indent="0">
              <a:buNone/>
              <a:tabLst/>
              <a:defRPr>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3"/>
          <p:cNvSpPr>
            <a:spLocks noGrp="1"/>
          </p:cNvSpPr>
          <p:nvPr>
            <p:ph type="body" sz="quarter" idx="11"/>
          </p:nvPr>
        </p:nvSpPr>
        <p:spPr>
          <a:xfrm>
            <a:off x="6216791" y="2124075"/>
            <a:ext cx="5943600" cy="3657600"/>
          </a:xfrm>
          <a:solidFill>
            <a:schemeClr val="accent4"/>
          </a:solidFill>
        </p:spPr>
        <p:txBody>
          <a:bodyPr wrap="square" tIns="146304" bIns="146304">
            <a:noAutofit/>
          </a:bodyPr>
          <a:lstStyle>
            <a:lvl1pPr marL="0" indent="0">
              <a:spcBef>
                <a:spcPts val="1224"/>
              </a:spcBef>
              <a:buClr>
                <a:schemeClr val="tx1"/>
              </a:buClr>
              <a:buFont typeface="Wingdings" pitchFamily="2" charset="2"/>
              <a:buNone/>
              <a:defRPr sz="4000">
                <a:solidFill>
                  <a:srgbClr val="FFFFFF"/>
                </a:solidFill>
              </a:defRPr>
            </a:lvl1pPr>
            <a:lvl2pPr marL="0" indent="0">
              <a:spcBef>
                <a:spcPts val="1080"/>
              </a:spcBef>
              <a:buNone/>
              <a:defRPr sz="2000">
                <a:solidFill>
                  <a:srgbClr val="FFFFFF"/>
                </a:solidFill>
              </a:defRPr>
            </a:lvl2pPr>
            <a:lvl3pPr marL="231707" indent="0">
              <a:buNone/>
              <a:tabLst/>
              <a:defRPr sz="2000">
                <a:solidFill>
                  <a:srgbClr val="FFFFFF"/>
                </a:solidFill>
              </a:defRPr>
            </a:lvl3pPr>
            <a:lvl4pPr marL="460239" indent="0">
              <a:buNone/>
              <a:defRPr>
                <a:solidFill>
                  <a:srgbClr val="FFFFFF"/>
                </a:solidFill>
              </a:defRPr>
            </a:lvl4pPr>
            <a:lvl5pPr marL="685598" indent="0">
              <a:buNone/>
              <a:tabLst/>
              <a:defRPr>
                <a:solidFill>
                  <a:srgbClr val="FFFFFF"/>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306094162"/>
      </p:ext>
    </p:extLst>
  </p:cSld>
  <p:clrMapOvr>
    <a:masterClrMapping/>
  </p:clrMapOvr>
  <p:transition>
    <p:fade/>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hree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8" name="Text Placeholder 3"/>
          <p:cNvSpPr>
            <a:spLocks noGrp="1"/>
          </p:cNvSpPr>
          <p:nvPr>
            <p:ph type="body" sz="quarter" idx="10"/>
          </p:nvPr>
        </p:nvSpPr>
        <p:spPr>
          <a:xfrm>
            <a:off x="274641" y="2124075"/>
            <a:ext cx="3913632" cy="3657600"/>
          </a:xfrm>
          <a:solidFill>
            <a:schemeClr val="accent2"/>
          </a:solidFill>
        </p:spPr>
        <p:txBody>
          <a:bodyPr wrap="square" tIns="146304" bIns="146304">
            <a:noAutofit/>
          </a:bodyPr>
          <a:lstStyle>
            <a:lvl1pPr marL="0" indent="0">
              <a:spcBef>
                <a:spcPts val="1224"/>
              </a:spcBef>
              <a:buClr>
                <a:schemeClr val="tx1"/>
              </a:buClr>
              <a:buFont typeface="Wingdings" pitchFamily="2" charset="2"/>
              <a:buNone/>
              <a:defRPr sz="4000">
                <a:solidFill>
                  <a:schemeClr val="bg1"/>
                </a:solidFill>
              </a:defRPr>
            </a:lvl1pPr>
            <a:lvl2pPr marL="0" indent="0">
              <a:spcBef>
                <a:spcPts val="1080"/>
              </a:spcBef>
              <a:buNone/>
              <a:defRPr sz="2000">
                <a:solidFill>
                  <a:schemeClr val="bg1"/>
                </a:solidFill>
              </a:defRPr>
            </a:lvl2pPr>
            <a:lvl3pPr marL="231707" indent="0">
              <a:buNone/>
              <a:tabLst/>
              <a:defRPr sz="2000">
                <a:solidFill>
                  <a:schemeClr val="bg1"/>
                </a:solidFill>
              </a:defRPr>
            </a:lvl3pPr>
            <a:lvl4pPr marL="460239" indent="0">
              <a:buNone/>
              <a:defRPr>
                <a:solidFill>
                  <a:schemeClr val="bg1"/>
                </a:solidFill>
              </a:defRPr>
            </a:lvl4pPr>
            <a:lvl5pPr marL="685598" indent="0">
              <a:buNone/>
              <a:tabLst/>
              <a:defRPr>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4241641" y="2124075"/>
            <a:ext cx="3913632" cy="3657600"/>
          </a:xfrm>
          <a:solidFill>
            <a:schemeClr val="accent3"/>
          </a:solidFill>
          <a:ln>
            <a:noFill/>
          </a:ln>
        </p:spPr>
        <p:txBody>
          <a:bodyPr wrap="square" tIns="146304" bIns="146304">
            <a:noAutofit/>
          </a:bodyPr>
          <a:lstStyle>
            <a:lvl1pPr marL="0" indent="0">
              <a:spcBef>
                <a:spcPts val="1224"/>
              </a:spcBef>
              <a:buClr>
                <a:schemeClr val="tx1"/>
              </a:buClr>
              <a:buFont typeface="Wingdings" pitchFamily="2" charset="2"/>
              <a:buNone/>
              <a:defRPr sz="4000">
                <a:solidFill>
                  <a:schemeClr val="tx1"/>
                </a:solidFill>
              </a:defRPr>
            </a:lvl1pPr>
            <a:lvl2pPr marL="0" indent="0">
              <a:spcBef>
                <a:spcPts val="1080"/>
              </a:spcBef>
              <a:buNone/>
              <a:defRPr sz="2000">
                <a:solidFill>
                  <a:schemeClr val="tx1"/>
                </a:solidFill>
              </a:defRPr>
            </a:lvl2pPr>
            <a:lvl3pPr marL="231707" indent="0">
              <a:buNone/>
              <a:tabLst/>
              <a:defRPr sz="2000">
                <a:solidFill>
                  <a:schemeClr val="tx1"/>
                </a:solidFill>
              </a:defRPr>
            </a:lvl3pPr>
            <a:lvl4pPr marL="460239" indent="0">
              <a:buNone/>
              <a:defRPr>
                <a:solidFill>
                  <a:schemeClr val="tx1"/>
                </a:solidFill>
              </a:defRPr>
            </a:lvl4pPr>
            <a:lvl5pPr marL="685598" indent="0">
              <a:buNone/>
              <a:tabLst/>
              <a:defRPr>
                <a:solidFill>
                  <a:schemeClr val="tx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ext Placeholder 3"/>
          <p:cNvSpPr>
            <a:spLocks noGrp="1"/>
          </p:cNvSpPr>
          <p:nvPr>
            <p:ph type="body" sz="quarter" idx="12"/>
          </p:nvPr>
        </p:nvSpPr>
        <p:spPr>
          <a:xfrm>
            <a:off x="8205661" y="2124075"/>
            <a:ext cx="3959352" cy="3657600"/>
          </a:xfr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4000">
                <a:solidFill>
                  <a:schemeClr val="bg1"/>
                </a:solidFill>
              </a:defRPr>
            </a:lvl1pPr>
            <a:lvl2pPr marL="0" indent="0">
              <a:spcBef>
                <a:spcPts val="1080"/>
              </a:spcBef>
              <a:buNone/>
              <a:defRPr sz="2000">
                <a:solidFill>
                  <a:schemeClr val="bg1"/>
                </a:solidFill>
              </a:defRPr>
            </a:lvl2pPr>
            <a:lvl3pPr marL="231707" indent="0">
              <a:buNone/>
              <a:tabLst/>
              <a:defRPr sz="2000">
                <a:solidFill>
                  <a:schemeClr val="bg1"/>
                </a:solidFill>
              </a:defRPr>
            </a:lvl3pPr>
            <a:lvl4pPr marL="460239" indent="0">
              <a:buNone/>
              <a:defRPr>
                <a:solidFill>
                  <a:schemeClr val="bg1"/>
                </a:solidFill>
              </a:defRPr>
            </a:lvl4pPr>
            <a:lvl5pPr marL="685598" indent="0">
              <a:buNone/>
              <a:tabLst/>
              <a:defRPr>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675172574"/>
      </p:ext>
    </p:extLst>
  </p:cSld>
  <p:clrMapOvr>
    <a:masterClrMapping/>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ontent Tile + Image">
    <p:spTree>
      <p:nvGrpSpPr>
        <p:cNvPr id="1" name=""/>
        <p:cNvGrpSpPr/>
        <p:nvPr/>
      </p:nvGrpSpPr>
      <p:grpSpPr>
        <a:xfrm>
          <a:off x="0" y="0"/>
          <a:ext cx="0" cy="0"/>
          <a:chOff x="0" y="0"/>
          <a:chExt cx="0" cy="0"/>
        </a:xfrm>
      </p:grpSpPr>
      <p:sp>
        <p:nvSpPr>
          <p:cNvPr id="7" name="Picture Placeholder 3"/>
          <p:cNvSpPr>
            <a:spLocks noGrp="1"/>
          </p:cNvSpPr>
          <p:nvPr>
            <p:ph type="pic" sz="quarter" idx="14"/>
          </p:nvPr>
        </p:nvSpPr>
        <p:spPr>
          <a:xfrm>
            <a:off x="4169891" y="2122133"/>
            <a:ext cx="7995121" cy="3657600"/>
          </a:xfrm>
        </p:spPr>
        <p:txBody>
          <a:bodyPr/>
          <a:lstStyle/>
          <a:p>
            <a:r>
              <a:rPr lang="en-US" smtClean="0"/>
              <a:t>Click icon to add picture</a:t>
            </a:r>
            <a:endParaRPr lang="en-US" dirty="0"/>
          </a:p>
        </p:txBody>
      </p:sp>
      <p:sp>
        <p:nvSpPr>
          <p:cNvPr id="2" name="Title 1"/>
          <p:cNvSpPr>
            <a:spLocks noGrp="1"/>
          </p:cNvSpPr>
          <p:nvPr>
            <p:ph type="title"/>
          </p:nvPr>
        </p:nvSpPr>
        <p:spPr/>
        <p:txBody>
          <a:bodyPr/>
          <a:lstStyle/>
          <a:p>
            <a:r>
              <a:rPr lang="en-US" smtClean="0"/>
              <a:t>Click to edit Master title style</a:t>
            </a:r>
            <a:endParaRPr lang="en-US" dirty="0"/>
          </a:p>
        </p:txBody>
      </p:sp>
      <p:sp>
        <p:nvSpPr>
          <p:cNvPr id="8" name="Text Placeholder 3"/>
          <p:cNvSpPr>
            <a:spLocks noGrp="1"/>
          </p:cNvSpPr>
          <p:nvPr>
            <p:ph type="body" sz="quarter" idx="10"/>
          </p:nvPr>
        </p:nvSpPr>
        <p:spPr>
          <a:xfrm>
            <a:off x="274641" y="2124075"/>
            <a:ext cx="3913632" cy="3657600"/>
          </a:xfrm>
          <a:solidFill>
            <a:schemeClr val="accent2"/>
          </a:solidFill>
        </p:spPr>
        <p:txBody>
          <a:bodyPr wrap="square" tIns="146304" bIns="146304">
            <a:noAutofit/>
          </a:bodyPr>
          <a:lstStyle>
            <a:lvl1pPr marL="0" indent="0">
              <a:spcBef>
                <a:spcPts val="1224"/>
              </a:spcBef>
              <a:buClr>
                <a:schemeClr val="tx1"/>
              </a:buClr>
              <a:buFont typeface="Wingdings" pitchFamily="2" charset="2"/>
              <a:buNone/>
              <a:defRPr sz="4000">
                <a:solidFill>
                  <a:schemeClr val="bg1"/>
                </a:solidFill>
              </a:defRPr>
            </a:lvl1pPr>
            <a:lvl2pPr marL="0" indent="0">
              <a:spcBef>
                <a:spcPts val="1080"/>
              </a:spcBef>
              <a:buNone/>
              <a:defRPr sz="2000">
                <a:solidFill>
                  <a:schemeClr val="bg1"/>
                </a:solidFill>
              </a:defRPr>
            </a:lvl2pPr>
            <a:lvl3pPr marL="231707" indent="0">
              <a:buNone/>
              <a:tabLst/>
              <a:defRPr sz="2000">
                <a:solidFill>
                  <a:schemeClr val="bg1"/>
                </a:solidFill>
              </a:defRPr>
            </a:lvl3pPr>
            <a:lvl4pPr marL="460239" indent="0">
              <a:buNone/>
              <a:defRPr>
                <a:solidFill>
                  <a:schemeClr val="bg1"/>
                </a:solidFill>
              </a:defRPr>
            </a:lvl4pPr>
            <a:lvl5pPr marL="685598" indent="0">
              <a:buNone/>
              <a:tabLst/>
              <a:defRPr>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59148104"/>
      </p:ext>
    </p:extLst>
  </p:cSld>
  <p:clrMapOvr>
    <a:masterClrMapping/>
  </p:clrMapOvr>
  <p:transition>
    <p:fade/>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955904353"/>
      </p:ext>
    </p:extLst>
  </p:cSld>
  <p:clrMapOvr>
    <a:masterClrMapping/>
  </p:clrMapOvr>
  <p:transition>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Emphasis Content">
    <p:bg>
      <p:bgPr>
        <a:solidFill>
          <a:schemeClr val="accent2"/>
        </a:solidFill>
        <a:effectLst/>
      </p:bgPr>
    </p:bg>
    <p:spTree>
      <p:nvGrpSpPr>
        <p:cNvPr id="1" name=""/>
        <p:cNvGrpSpPr/>
        <p:nvPr/>
      </p:nvGrpSpPr>
      <p:grpSpPr>
        <a:xfrm>
          <a:off x="0" y="0"/>
          <a:ext cx="0" cy="0"/>
          <a:chOff x="0" y="0"/>
          <a:chExt cx="0" cy="0"/>
        </a:xfrm>
      </p:grpSpPr>
      <p:sp>
        <p:nvSpPr>
          <p:cNvPr id="5" name="Text Placeholder 3"/>
          <p:cNvSpPr>
            <a:spLocks noGrp="1"/>
          </p:cNvSpPr>
          <p:nvPr>
            <p:ph type="body" sz="quarter" idx="10"/>
          </p:nvPr>
        </p:nvSpPr>
        <p:spPr>
          <a:xfrm>
            <a:off x="274641" y="2124075"/>
            <a:ext cx="11887200" cy="1353136"/>
          </a:xfrm>
        </p:spPr>
        <p:txBody>
          <a:bodyPr wrap="square">
            <a:spAutoFit/>
          </a:bodyPr>
          <a:lstStyle>
            <a:lvl1pPr marL="0" indent="0">
              <a:spcBef>
                <a:spcPts val="1224"/>
              </a:spcBef>
              <a:buClr>
                <a:schemeClr val="tx1"/>
              </a:buClr>
              <a:buFont typeface="Wingdings" pitchFamily="2" charset="2"/>
              <a:buNone/>
              <a:defRPr sz="5400">
                <a:solidFill>
                  <a:schemeClr val="tx1"/>
                </a:solidFill>
              </a:defRPr>
            </a:lvl1pPr>
            <a:lvl2pPr marL="0" indent="0">
              <a:spcBef>
                <a:spcPts val="1080"/>
              </a:spcBef>
              <a:buNone/>
              <a:defRPr sz="2000">
                <a:solidFill>
                  <a:schemeClr val="tx1"/>
                </a:solidFill>
              </a:defRPr>
            </a:lvl2pPr>
            <a:lvl3pPr marL="231707" indent="0">
              <a:buNone/>
              <a:tabLst/>
              <a:defRPr sz="2000">
                <a:solidFill>
                  <a:schemeClr val="tx1"/>
                </a:solidFill>
              </a:defRPr>
            </a:lvl3pPr>
            <a:lvl4pPr marL="460239" indent="0">
              <a:buNone/>
              <a:defRPr>
                <a:solidFill>
                  <a:schemeClr val="tx1"/>
                </a:solidFill>
              </a:defRPr>
            </a:lvl4pPr>
            <a:lvl5pPr marL="685598" indent="0">
              <a:buNone/>
              <a:tabLst/>
              <a:defRPr>
                <a:solidFill>
                  <a:schemeClr val="tx1"/>
                </a:solidFill>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413465269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Emphasis Content One Tile">
    <p:bg>
      <p:bgPr>
        <a:solidFill>
          <a:schemeClr val="accent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2"/>
          </p:nvPr>
        </p:nvSpPr>
        <p:spPr>
          <a:xfrm>
            <a:off x="8205661" y="2124075"/>
            <a:ext cx="3959352" cy="3657600"/>
          </a:xfrm>
          <a:solidFill>
            <a:schemeClr val="accent3"/>
          </a:solidFill>
        </p:spPr>
        <p:txBody>
          <a:bodyPr wrap="square" tIns="146304" bIns="146304">
            <a:noAutofit/>
          </a:bodyPr>
          <a:lstStyle>
            <a:lvl1pPr marL="0" indent="0">
              <a:spcBef>
                <a:spcPts val="1224"/>
              </a:spcBef>
              <a:buClr>
                <a:schemeClr val="tx1"/>
              </a:buClr>
              <a:buFont typeface="Wingdings" pitchFamily="2" charset="2"/>
              <a:buNone/>
              <a:defRPr sz="4000">
                <a:solidFill>
                  <a:schemeClr val="bg1"/>
                </a:solidFill>
              </a:defRPr>
            </a:lvl1pPr>
            <a:lvl2pPr marL="0" indent="0">
              <a:spcBef>
                <a:spcPts val="1080"/>
              </a:spcBef>
              <a:buNone/>
              <a:defRPr sz="2000">
                <a:solidFill>
                  <a:schemeClr val="bg1"/>
                </a:solidFill>
              </a:defRPr>
            </a:lvl2pPr>
            <a:lvl3pPr marL="231707" indent="0">
              <a:buNone/>
              <a:tabLst/>
              <a:defRPr sz="2000">
                <a:solidFill>
                  <a:schemeClr val="bg1"/>
                </a:solidFill>
              </a:defRPr>
            </a:lvl3pPr>
            <a:lvl4pPr marL="460239" indent="0">
              <a:buNone/>
              <a:defRPr>
                <a:solidFill>
                  <a:schemeClr val="bg1"/>
                </a:solidFill>
              </a:defRPr>
            </a:lvl4pPr>
            <a:lvl5pPr marL="685598" indent="0">
              <a:buNone/>
              <a:tabLst/>
              <a:defRPr>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ext Placeholder 3"/>
          <p:cNvSpPr>
            <a:spLocks noGrp="1"/>
          </p:cNvSpPr>
          <p:nvPr>
            <p:ph type="body" sz="quarter" idx="10"/>
          </p:nvPr>
        </p:nvSpPr>
        <p:spPr>
          <a:xfrm>
            <a:off x="274641" y="2124075"/>
            <a:ext cx="7315200" cy="3048472"/>
          </a:xfrm>
        </p:spPr>
        <p:txBody>
          <a:bodyPr wrap="square">
            <a:spAutoFit/>
          </a:bodyPr>
          <a:lstStyle>
            <a:lvl1pPr marL="0" indent="0">
              <a:spcBef>
                <a:spcPts val="1224"/>
              </a:spcBef>
              <a:buClr>
                <a:schemeClr val="tx1"/>
              </a:buClr>
              <a:buFont typeface="Wingdings" pitchFamily="2" charset="2"/>
              <a:buNone/>
              <a:defRPr sz="5400">
                <a:solidFill>
                  <a:schemeClr val="tx1"/>
                </a:solidFill>
              </a:defRPr>
            </a:lvl1pPr>
            <a:lvl2pPr marL="0" indent="0">
              <a:spcBef>
                <a:spcPts val="1080"/>
              </a:spcBef>
              <a:buNone/>
              <a:defRPr sz="2000">
                <a:solidFill>
                  <a:schemeClr val="tx1"/>
                </a:solidFill>
              </a:defRPr>
            </a:lvl2pPr>
            <a:lvl3pPr marL="231707" indent="0">
              <a:buNone/>
              <a:tabLst/>
              <a:defRPr sz="2000">
                <a:solidFill>
                  <a:schemeClr val="tx1"/>
                </a:solidFill>
              </a:defRPr>
            </a:lvl3pPr>
            <a:lvl4pPr marL="460239" indent="0">
              <a:buNone/>
              <a:defRPr>
                <a:solidFill>
                  <a:schemeClr val="tx1"/>
                </a:solidFill>
              </a:defRPr>
            </a:lvl4pPr>
            <a:lvl5pPr marL="685598" indent="0">
              <a:buNone/>
              <a:tabLst/>
              <a:defRPr>
                <a:solidFill>
                  <a:schemeClr val="tx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14508201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83628" y="1668463"/>
            <a:ext cx="8778210" cy="5029200"/>
          </a:xfrm>
        </p:spPr>
        <p:txBody>
          <a:bodyPr wrap="square">
            <a:noAutofit/>
          </a:bodyPr>
          <a:lstStyle>
            <a:lvl3pPr>
              <a:defRPr sz="2400"/>
            </a:lvl3pPr>
            <a:lvl4pPr>
              <a:defRPr sz="2000"/>
            </a:lvl4pPr>
            <a:lvl5pPr>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83148" y="1668463"/>
            <a:ext cx="2743200" cy="5029200"/>
          </a:xfrm>
        </p:spPr>
        <p:txBody>
          <a:bodyPr>
            <a:noAutofit/>
          </a:bodyPr>
          <a:lstStyle>
            <a:lvl1pPr marL="0" indent="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dirty="0" smtClean="0"/>
              <a:t>Click to edit Master text styles</a:t>
            </a:r>
          </a:p>
        </p:txBody>
      </p:sp>
    </p:spTree>
    <p:extLst>
      <p:ext uri="{BB962C8B-B14F-4D97-AF65-F5344CB8AC3E}">
        <p14:creationId xmlns:p14="http://schemas.microsoft.com/office/powerpoint/2010/main" val="722374010"/>
      </p:ext>
    </p:extLst>
  </p:cSld>
  <p:clrMapOvr>
    <a:masterClrMapping/>
  </p:clrMapOvr>
  <p:transition>
    <p:fade/>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Four Content Tile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2" y="1212849"/>
            <a:ext cx="5486399" cy="3048472"/>
          </a:xfrm>
        </p:spPr>
        <p:txBody>
          <a:bodyPr wrap="square">
            <a:spAutoFit/>
          </a:bodyPr>
          <a:lstStyle>
            <a:lvl1pPr marL="0" indent="0">
              <a:spcBef>
                <a:spcPts val="1224"/>
              </a:spcBef>
              <a:buClr>
                <a:schemeClr val="tx1"/>
              </a:buClr>
              <a:buFont typeface="Wingdings" pitchFamily="2" charset="2"/>
              <a:buNone/>
              <a:defRPr sz="5400">
                <a:solidFill>
                  <a:schemeClr val="accent2"/>
                </a:solidFill>
              </a:defRPr>
            </a:lvl1pPr>
            <a:lvl2pPr marL="0" indent="0">
              <a:spcBef>
                <a:spcPts val="1080"/>
              </a:spcBef>
              <a:buNone/>
              <a:defRPr sz="2000"/>
            </a:lvl2pPr>
            <a:lvl3pPr marL="231707" indent="0">
              <a:buNone/>
              <a:tabLst/>
              <a:defRPr sz="2000"/>
            </a:lvl3pPr>
            <a:lvl4pPr marL="460239" indent="0">
              <a:buNone/>
              <a:defRPr/>
            </a:lvl4pPr>
            <a:lvl5pPr marL="68559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ext Placeholder 3"/>
          <p:cNvSpPr>
            <a:spLocks noGrp="1"/>
          </p:cNvSpPr>
          <p:nvPr>
            <p:ph type="body" sz="quarter" idx="11"/>
          </p:nvPr>
        </p:nvSpPr>
        <p:spPr>
          <a:xfrm>
            <a:off x="6672263" y="1200150"/>
            <a:ext cx="2697480" cy="2697480"/>
          </a:xfrm>
          <a:solidFill>
            <a:srgbClr val="55C5E9"/>
          </a:solidFill>
        </p:spPr>
        <p:txBody>
          <a:bodyPr wrap="square" tIns="146304" bIns="146304">
            <a:noAutofit/>
          </a:bodyPr>
          <a:lstStyle>
            <a:lvl1pPr marL="0" indent="0">
              <a:spcBef>
                <a:spcPts val="1224"/>
              </a:spcBef>
              <a:buClr>
                <a:schemeClr val="tx1"/>
              </a:buClr>
              <a:buFont typeface="Wingdings" pitchFamily="2" charset="2"/>
              <a:buNone/>
              <a:defRPr sz="4000">
                <a:solidFill>
                  <a:schemeClr val="tx1"/>
                </a:solidFill>
              </a:defRPr>
            </a:lvl1pPr>
            <a:lvl2pPr marL="0" indent="0">
              <a:spcBef>
                <a:spcPts val="1080"/>
              </a:spcBef>
              <a:buNone/>
              <a:defRPr sz="2000">
                <a:solidFill>
                  <a:schemeClr val="tx1"/>
                </a:solidFill>
              </a:defRPr>
            </a:lvl2pPr>
            <a:lvl3pPr marL="231707" indent="0">
              <a:buNone/>
              <a:tabLst/>
              <a:defRPr sz="2000">
                <a:solidFill>
                  <a:schemeClr val="bg1"/>
                </a:solidFill>
              </a:defRPr>
            </a:lvl3pPr>
            <a:lvl4pPr marL="460239" indent="0">
              <a:buNone/>
              <a:defRPr>
                <a:solidFill>
                  <a:schemeClr val="bg1"/>
                </a:solidFill>
              </a:defRPr>
            </a:lvl4pPr>
            <a:lvl5pPr marL="685598" indent="0">
              <a:buNone/>
              <a:tabLst/>
              <a:defRPr>
                <a:solidFill>
                  <a:schemeClr val="bg1"/>
                </a:solidFill>
              </a:defRPr>
            </a:lvl5pPr>
          </a:lstStyle>
          <a:p>
            <a:pPr lvl="0"/>
            <a:r>
              <a:rPr lang="en-US" smtClean="0"/>
              <a:t>Click to edit Master text styles</a:t>
            </a:r>
          </a:p>
          <a:p>
            <a:pPr lvl="1"/>
            <a:r>
              <a:rPr lang="en-US" smtClean="0"/>
              <a:t>Second level</a:t>
            </a:r>
          </a:p>
        </p:txBody>
      </p:sp>
      <p:sp>
        <p:nvSpPr>
          <p:cNvPr id="7" name="Text Placeholder 3"/>
          <p:cNvSpPr>
            <a:spLocks noGrp="1"/>
          </p:cNvSpPr>
          <p:nvPr>
            <p:ph type="body" sz="quarter" idx="12"/>
          </p:nvPr>
        </p:nvSpPr>
        <p:spPr>
          <a:xfrm>
            <a:off x="9423400" y="1200150"/>
            <a:ext cx="2743200" cy="2697480"/>
          </a:xfrm>
          <a:solidFill>
            <a:schemeClr val="accent2"/>
          </a:solidFill>
        </p:spPr>
        <p:txBody>
          <a:bodyPr wrap="square" tIns="146304" bIns="146304">
            <a:noAutofit/>
          </a:bodyPr>
          <a:lstStyle>
            <a:lvl1pPr marL="0" indent="0">
              <a:spcBef>
                <a:spcPts val="1224"/>
              </a:spcBef>
              <a:buClr>
                <a:schemeClr val="tx1"/>
              </a:buClr>
              <a:buFont typeface="Wingdings" pitchFamily="2" charset="2"/>
              <a:buNone/>
              <a:defRPr sz="4000">
                <a:solidFill>
                  <a:schemeClr val="bg1"/>
                </a:solidFill>
              </a:defRPr>
            </a:lvl1pPr>
            <a:lvl2pPr marL="0" indent="0">
              <a:spcBef>
                <a:spcPts val="1080"/>
              </a:spcBef>
              <a:buNone/>
              <a:defRPr sz="2000">
                <a:solidFill>
                  <a:schemeClr val="bg1"/>
                </a:solidFill>
              </a:defRPr>
            </a:lvl2pPr>
            <a:lvl3pPr marL="231707" indent="0">
              <a:buNone/>
              <a:tabLst/>
              <a:defRPr sz="2000">
                <a:solidFill>
                  <a:schemeClr val="bg1"/>
                </a:solidFill>
              </a:defRPr>
            </a:lvl3pPr>
            <a:lvl4pPr marL="460239" indent="0">
              <a:buNone/>
              <a:defRPr>
                <a:solidFill>
                  <a:schemeClr val="bg1"/>
                </a:solidFill>
              </a:defRPr>
            </a:lvl4pPr>
            <a:lvl5pPr marL="685598" indent="0">
              <a:buNone/>
              <a:tabLst/>
              <a:defRPr>
                <a:solidFill>
                  <a:schemeClr val="bg1"/>
                </a:solidFill>
              </a:defRPr>
            </a:lvl5pPr>
          </a:lstStyle>
          <a:p>
            <a:pPr lvl="0"/>
            <a:r>
              <a:rPr lang="en-US" smtClean="0"/>
              <a:t>Click to edit Master text styles</a:t>
            </a:r>
          </a:p>
          <a:p>
            <a:pPr lvl="1"/>
            <a:r>
              <a:rPr lang="en-US" smtClean="0"/>
              <a:t>Second level</a:t>
            </a:r>
          </a:p>
        </p:txBody>
      </p:sp>
      <p:sp>
        <p:nvSpPr>
          <p:cNvPr id="8" name="Text Placeholder 3"/>
          <p:cNvSpPr>
            <a:spLocks noGrp="1"/>
          </p:cNvSpPr>
          <p:nvPr>
            <p:ph type="body" sz="quarter" idx="13"/>
          </p:nvPr>
        </p:nvSpPr>
        <p:spPr>
          <a:xfrm>
            <a:off x="6672263" y="3944938"/>
            <a:ext cx="2697480" cy="2743200"/>
          </a:xfr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4000">
                <a:solidFill>
                  <a:schemeClr val="bg1"/>
                </a:solidFill>
              </a:defRPr>
            </a:lvl1pPr>
            <a:lvl2pPr marL="0" indent="0">
              <a:spcBef>
                <a:spcPts val="1080"/>
              </a:spcBef>
              <a:buNone/>
              <a:defRPr sz="2000">
                <a:solidFill>
                  <a:schemeClr val="bg1"/>
                </a:solidFill>
              </a:defRPr>
            </a:lvl2pPr>
            <a:lvl3pPr marL="231707" indent="0">
              <a:buNone/>
              <a:tabLst/>
              <a:defRPr sz="2000">
                <a:solidFill>
                  <a:schemeClr val="bg1"/>
                </a:solidFill>
              </a:defRPr>
            </a:lvl3pPr>
            <a:lvl4pPr marL="460239" indent="0">
              <a:buNone/>
              <a:defRPr>
                <a:solidFill>
                  <a:schemeClr val="bg1"/>
                </a:solidFill>
              </a:defRPr>
            </a:lvl4pPr>
            <a:lvl5pPr marL="685598" indent="0">
              <a:buNone/>
              <a:tabLst/>
              <a:defRPr>
                <a:solidFill>
                  <a:schemeClr val="bg1"/>
                </a:solidFill>
              </a:defRPr>
            </a:lvl5pPr>
          </a:lstStyle>
          <a:p>
            <a:pPr lvl="0"/>
            <a:r>
              <a:rPr lang="en-US" smtClean="0"/>
              <a:t>Click to edit Master text styles</a:t>
            </a:r>
          </a:p>
          <a:p>
            <a:pPr lvl="1"/>
            <a:r>
              <a:rPr lang="en-US" smtClean="0"/>
              <a:t>Second level</a:t>
            </a:r>
          </a:p>
        </p:txBody>
      </p:sp>
      <p:sp>
        <p:nvSpPr>
          <p:cNvPr id="9" name="Text Placeholder 3"/>
          <p:cNvSpPr>
            <a:spLocks noGrp="1"/>
          </p:cNvSpPr>
          <p:nvPr>
            <p:ph type="body" sz="quarter" idx="14"/>
          </p:nvPr>
        </p:nvSpPr>
        <p:spPr>
          <a:xfrm>
            <a:off x="9423400" y="3944938"/>
            <a:ext cx="2743200" cy="2743200"/>
          </a:xfrm>
          <a:solidFill>
            <a:schemeClr val="accent5"/>
          </a:solidFill>
        </p:spPr>
        <p:txBody>
          <a:bodyPr wrap="square" tIns="146304" bIns="146304">
            <a:noAutofit/>
          </a:bodyPr>
          <a:lstStyle>
            <a:lvl1pPr marL="0" indent="0">
              <a:spcBef>
                <a:spcPts val="1224"/>
              </a:spcBef>
              <a:buClr>
                <a:schemeClr val="tx1"/>
              </a:buClr>
              <a:buFont typeface="Wingdings" pitchFamily="2" charset="2"/>
              <a:buNone/>
              <a:defRPr sz="4000">
                <a:solidFill>
                  <a:schemeClr val="bg1"/>
                </a:solidFill>
              </a:defRPr>
            </a:lvl1pPr>
            <a:lvl2pPr marL="0" indent="0">
              <a:spcBef>
                <a:spcPts val="1080"/>
              </a:spcBef>
              <a:buNone/>
              <a:defRPr sz="2000">
                <a:solidFill>
                  <a:schemeClr val="bg1"/>
                </a:solidFill>
              </a:defRPr>
            </a:lvl2pPr>
            <a:lvl3pPr marL="231707" indent="0">
              <a:buNone/>
              <a:tabLst/>
              <a:defRPr sz="2000">
                <a:solidFill>
                  <a:schemeClr val="bg1"/>
                </a:solidFill>
              </a:defRPr>
            </a:lvl3pPr>
            <a:lvl4pPr marL="460239" indent="0">
              <a:buNone/>
              <a:defRPr>
                <a:solidFill>
                  <a:schemeClr val="bg1"/>
                </a:solidFill>
              </a:defRPr>
            </a:lvl4pPr>
            <a:lvl5pPr marL="685598" indent="0">
              <a:buNone/>
              <a:tabLst/>
              <a:defRPr>
                <a:solidFill>
                  <a:schemeClr val="bg1"/>
                </a:solidFill>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434049228"/>
      </p:ext>
    </p:extLst>
  </p:cSld>
  <p:clrMapOvr>
    <a:masterClrMapping/>
  </p:clrMapOvr>
  <p:transition>
    <p:fade/>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4_Section Title Accent Color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5"/>
            <a:ext cx="11887200" cy="1831975"/>
          </a:xfrm>
          <a:noFill/>
        </p:spPr>
        <p:txBody>
          <a:bodyPr tIns="91413" bIns="91413" anchor="t" anchorCtr="0"/>
          <a:lstStyle>
            <a:lvl1pPr>
              <a:defRPr sz="88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58802779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5"/>
            <a:ext cx="11887200" cy="1831975"/>
          </a:xfrm>
          <a:noFill/>
        </p:spPr>
        <p:txBody>
          <a:bodyPr tIns="91413" bIns="91413" anchor="t" anchorCtr="0"/>
          <a:lstStyle>
            <a:lvl1pPr>
              <a:defRPr sz="88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57024735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5"/>
            <a:ext cx="11887200" cy="1831975"/>
          </a:xfrm>
          <a:noFill/>
        </p:spPr>
        <p:txBody>
          <a:bodyPr tIns="91413" bIns="91413" anchor="t" anchorCtr="0"/>
          <a:lstStyle>
            <a:lvl1pPr>
              <a:defRPr sz="8800" spc="-100" baseline="0">
                <a:solidFill>
                  <a:schemeClr val="bg1"/>
                </a:solidFill>
              </a:defRPr>
            </a:lvl1pPr>
          </a:lstStyle>
          <a:p>
            <a:r>
              <a:rPr lang="en-US" dirty="0" smtClean="0"/>
              <a:t>Section title</a:t>
            </a:r>
            <a:endParaRPr lang="en-US" dirty="0"/>
          </a:p>
        </p:txBody>
      </p:sp>
    </p:spTree>
    <p:extLst>
      <p:ext uri="{BB962C8B-B14F-4D97-AF65-F5344CB8AC3E}">
        <p14:creationId xmlns:p14="http://schemas.microsoft.com/office/powerpoint/2010/main" val="306286591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3678386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181332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6869661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77780284"/>
      </p:ext>
    </p:extLst>
  </p:cSld>
  <p:clrMapOvr>
    <a:masterClrMapping/>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4"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7" tIns="46627" rIns="46627" bIns="46627" numCol="1" spcCol="0" rtlCol="0" fromWordArt="0" anchor="ctr" anchorCtr="0" forceAA="0" compatLnSpc="1">
            <a:prstTxWarp prst="textNoShape">
              <a:avLst/>
            </a:prstTxWarp>
            <a:noAutofit/>
          </a:bodyPr>
          <a:lstStyle/>
          <a:p>
            <a:pPr algn="ctr" defTabSz="932199" fontAlgn="base">
              <a:spcBef>
                <a:spcPct val="0"/>
              </a:spcBef>
              <a:spcAft>
                <a:spcPct val="0"/>
              </a:spcAft>
            </a:pPr>
            <a:endParaRPr lang="en-US"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41" y="1221160"/>
            <a:ext cx="11887199" cy="2022517"/>
          </a:xfrm>
        </p:spPr>
        <p:txBody>
          <a:bodyPr/>
          <a:lstStyle>
            <a:lvl1pPr marL="0" indent="0">
              <a:buNone/>
              <a:defRPr sz="3300">
                <a:gradFill>
                  <a:gsLst>
                    <a:gs pos="1250">
                      <a:srgbClr val="000000"/>
                    </a:gs>
                    <a:gs pos="100000">
                      <a:srgbClr val="000000"/>
                    </a:gs>
                  </a:gsLst>
                  <a:lin ang="5400000" scaled="0"/>
                </a:gradFill>
                <a:latin typeface="Segoe UI" pitchFamily="34" charset="0"/>
                <a:cs typeface="Segoe UI" pitchFamily="34" charset="0"/>
              </a:defRPr>
            </a:lvl1pPr>
            <a:lvl2pPr marL="346451" indent="0">
              <a:buNone/>
              <a:defRPr>
                <a:gradFill>
                  <a:gsLst>
                    <a:gs pos="1250">
                      <a:srgbClr val="000000"/>
                    </a:gs>
                    <a:gs pos="100000">
                      <a:srgbClr val="000000"/>
                    </a:gs>
                  </a:gsLst>
                  <a:lin ang="5400000" scaled="0"/>
                </a:gradFill>
                <a:latin typeface="Segoe UI" pitchFamily="34" charset="0"/>
                <a:cs typeface="Segoe UI" pitchFamily="34" charset="0"/>
              </a:defRPr>
            </a:lvl2pPr>
            <a:lvl3pPr marL="584436" indent="0">
              <a:buNone/>
              <a:defRPr>
                <a:gradFill>
                  <a:gsLst>
                    <a:gs pos="1250">
                      <a:srgbClr val="000000"/>
                    </a:gs>
                    <a:gs pos="100000">
                      <a:srgbClr val="000000"/>
                    </a:gs>
                  </a:gsLst>
                  <a:lin ang="5400000" scaled="0"/>
                </a:gradFill>
                <a:latin typeface="Segoe UI" pitchFamily="34" charset="0"/>
                <a:cs typeface="Segoe UI" pitchFamily="34" charset="0"/>
              </a:defRPr>
            </a:lvl3pPr>
            <a:lvl4pPr marL="814324" indent="0">
              <a:buNone/>
              <a:defRPr>
                <a:gradFill>
                  <a:gsLst>
                    <a:gs pos="1250">
                      <a:srgbClr val="000000"/>
                    </a:gs>
                    <a:gs pos="100000">
                      <a:srgbClr val="000000"/>
                    </a:gs>
                  </a:gsLst>
                  <a:lin ang="5400000" scaled="0"/>
                </a:gradFill>
                <a:latin typeface="Segoe UI" pitchFamily="34" charset="0"/>
                <a:cs typeface="Segoe UI" pitchFamily="34" charset="0"/>
              </a:defRPr>
            </a:lvl4pPr>
            <a:lvl5pPr marL="1050688"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22711963"/>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2"/>
            <a:ext cx="11887200" cy="2443746"/>
          </a:xfrm>
          <a:prstGeom prst="rect">
            <a:avLst/>
          </a:prstGeom>
        </p:spPr>
        <p:txBody>
          <a:bodyPr/>
          <a:lstStyle>
            <a:lvl1pPr marL="290428" indent="-290428">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33" indent="-280905">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759" indent="-290428">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292" indent="-228533">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826" indent="-228533">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12" tIns="77705" rIns="155412" bIns="77705"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04128153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89038" y="2125663"/>
            <a:ext cx="10058399" cy="1828800"/>
          </a:xfrm>
        </p:spPr>
        <p:txBody>
          <a:bodyPr/>
          <a:lstStyle>
            <a:lvl1pPr>
              <a:defRPr sz="4800" baseline="0"/>
            </a:lvl1pPr>
          </a:lstStyle>
          <a:p>
            <a:r>
              <a:rPr lang="en-US" dirty="0" smtClean="0"/>
              <a:t>Click to edit Master title style</a:t>
            </a:r>
            <a:endParaRPr lang="en-US" dirty="0"/>
          </a:p>
        </p:txBody>
      </p:sp>
    </p:spTree>
    <p:extLst>
      <p:ext uri="{BB962C8B-B14F-4D97-AF65-F5344CB8AC3E}">
        <p14:creationId xmlns:p14="http://schemas.microsoft.com/office/powerpoint/2010/main" val="2027728652"/>
      </p:ext>
    </p:extLst>
  </p:cSld>
  <p:clrMapOvr>
    <a:masterClrMapping/>
  </p:clrMapOvr>
  <p:transition>
    <p:fade/>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Title Slide 2">
    <p:spTree>
      <p:nvGrpSpPr>
        <p:cNvPr id="1" name=""/>
        <p:cNvGrpSpPr/>
        <p:nvPr/>
      </p:nvGrpSpPr>
      <p:grpSpPr>
        <a:xfrm>
          <a:off x="0" y="0"/>
          <a:ext cx="0" cy="0"/>
          <a:chOff x="0" y="0"/>
          <a:chExt cx="0" cy="0"/>
        </a:xfrm>
      </p:grpSpPr>
      <p:sp>
        <p:nvSpPr>
          <p:cNvPr id="6" name="Rectangle 5"/>
          <p:cNvSpPr/>
          <p:nvPr userDrawn="1"/>
        </p:nvSpPr>
        <p:spPr bwMode="gray">
          <a:xfrm>
            <a:off x="274637" y="1711870"/>
            <a:ext cx="10480103" cy="3657600"/>
          </a:xfrm>
          <a:prstGeom prst="rect">
            <a:avLst/>
          </a:prstGeom>
          <a:solidFill>
            <a:srgbClr val="9B4F9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Title 1"/>
          <p:cNvSpPr>
            <a:spLocks noGrp="1"/>
          </p:cNvSpPr>
          <p:nvPr>
            <p:ph type="title" hasCustomPrompt="1"/>
          </p:nvPr>
        </p:nvSpPr>
        <p:spPr bwMode="ltGray">
          <a:xfrm>
            <a:off x="273050" y="1711868"/>
            <a:ext cx="10481690" cy="2103119"/>
          </a:xfrm>
          <a:noFill/>
        </p:spPr>
        <p:txBody>
          <a:bodyPr vert="horz" wrap="square" lIns="146304" tIns="91440" rIns="146304" bIns="91440" rtlCol="0" anchor="t" anchorCtr="0">
            <a:noAutofit/>
          </a:bodyPr>
          <a:lstStyle>
            <a:lvl1pPr>
              <a:defRPr lang="en-US" sz="6000" spc="-100" baseline="0" dirty="0">
                <a:gradFill>
                  <a:gsLst>
                    <a:gs pos="5833">
                      <a:srgbClr val="FFFFFF"/>
                    </a:gs>
                    <a:gs pos="18000">
                      <a:srgbClr val="FFFFFF"/>
                    </a:gs>
                  </a:gsLst>
                  <a:lin ang="5400000" scaled="0"/>
                </a:gradFill>
              </a:defRPr>
            </a:lvl1pPr>
          </a:lstStyle>
          <a:p>
            <a:pPr lvl="0"/>
            <a:r>
              <a:rPr lang="en-US" dirty="0" smtClean="0"/>
              <a:t>Presentation title</a:t>
            </a:r>
            <a:endParaRPr lang="en-US" dirty="0"/>
          </a:p>
        </p:txBody>
      </p:sp>
      <p:sp>
        <p:nvSpPr>
          <p:cNvPr id="10" name="Text Placeholder 2"/>
          <p:cNvSpPr>
            <a:spLocks noGrp="1"/>
          </p:cNvSpPr>
          <p:nvPr>
            <p:ph type="body" sz="quarter" idx="14" hasCustomPrompt="1"/>
          </p:nvPr>
        </p:nvSpPr>
        <p:spPr bwMode="ltGray">
          <a:xfrm>
            <a:off x="274638" y="3814990"/>
            <a:ext cx="10479090" cy="1554478"/>
          </a:xfrm>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0" y="2122"/>
            <a:ext cx="4262026" cy="1721801"/>
          </a:xfrm>
          <a:prstGeom prst="rect">
            <a:avLst/>
          </a:prstGeom>
        </p:spPr>
      </p:pic>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754741" y="6305574"/>
            <a:ext cx="1681734" cy="644221"/>
          </a:xfrm>
          <a:prstGeom prst="rect">
            <a:avLst/>
          </a:prstGeom>
        </p:spPr>
      </p:pic>
    </p:spTree>
    <p:extLst>
      <p:ext uri="{BB962C8B-B14F-4D97-AF65-F5344CB8AC3E}">
        <p14:creationId xmlns:p14="http://schemas.microsoft.com/office/powerpoint/2010/main" val="404069887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Walki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
                    </a14:imgEffect>
                  </a14:imgLayer>
                </a14:imgProps>
              </a:ext>
              <a:ext uri="{28A0092B-C50C-407E-A947-70E740481C1C}">
                <a14:useLocalDpi xmlns:a14="http://schemas.microsoft.com/office/drawing/2010/main" val="0"/>
              </a:ext>
            </a:extLst>
          </a:blip>
          <a:stretch>
            <a:fillRect/>
          </a:stretch>
        </p:blipFill>
        <p:spPr bwMode="gray">
          <a:xfrm>
            <a:off x="10607309" y="6182440"/>
            <a:ext cx="1552931" cy="332660"/>
          </a:xfrm>
          <a:prstGeom prst="rect">
            <a:avLst/>
          </a:prstGeom>
        </p:spPr>
      </p:pic>
      <p:pic>
        <p:nvPicPr>
          <p:cNvPr id="3" name="Picture 2"/>
          <p:cNvPicPr>
            <a:picLocks noChangeAspect="1"/>
          </p:cNvPicPr>
          <p:nvPr userDrawn="1"/>
        </p:nvPicPr>
        <p:blipFill>
          <a:blip r:embed="rId5">
            <a:lum bright="100000"/>
          </a:blip>
          <a:stretch>
            <a:fillRect/>
          </a:stretch>
        </p:blipFill>
        <p:spPr>
          <a:xfrm>
            <a:off x="457200" y="423276"/>
            <a:ext cx="7148251" cy="1350756"/>
          </a:xfrm>
          <a:prstGeom prst="rect">
            <a:avLst/>
          </a:prstGeom>
        </p:spPr>
      </p:pic>
    </p:spTree>
    <p:extLst>
      <p:ext uri="{BB962C8B-B14F-4D97-AF65-F5344CB8AC3E}">
        <p14:creationId xmlns:p14="http://schemas.microsoft.com/office/powerpoint/2010/main" val="2178112767"/>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75" y="4395788"/>
            <a:ext cx="12433300" cy="2601913"/>
          </a:xfrm>
          <a:prstGeom prst="rect">
            <a:avLst/>
          </a:prstGeom>
          <a:solidFill>
            <a:srgbClr val="4D9ED7"/>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 name="Rectangle 7"/>
          <p:cNvSpPr>
            <a:spLocks noChangeArrowheads="1"/>
          </p:cNvSpPr>
          <p:nvPr userDrawn="1"/>
        </p:nvSpPr>
        <p:spPr bwMode="auto">
          <a:xfrm>
            <a:off x="0" y="5843588"/>
            <a:ext cx="12433301" cy="1154113"/>
          </a:xfrm>
          <a:prstGeom prst="rect">
            <a:avLst/>
          </a:prstGeom>
          <a:solidFill>
            <a:srgbClr val="00188F"/>
          </a:solidFill>
          <a:ln>
            <a:noFill/>
          </a:ln>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1" name="Rectangle 8"/>
          <p:cNvSpPr>
            <a:spLocks noChangeArrowheads="1"/>
          </p:cNvSpPr>
          <p:nvPr userDrawn="1"/>
        </p:nvSpPr>
        <p:spPr bwMode="auto">
          <a:xfrm>
            <a:off x="3175" y="3409950"/>
            <a:ext cx="12430127" cy="282575"/>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3" name="Rectangle 12"/>
          <p:cNvSpPr/>
          <p:nvPr userDrawn="1"/>
        </p:nvSpPr>
        <p:spPr bwMode="white">
          <a:xfrm>
            <a:off x="635" y="-318"/>
            <a:ext cx="12435840" cy="699516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58332" y="6182440"/>
            <a:ext cx="1552931" cy="332660"/>
          </a:xfrm>
          <a:prstGeom prst="rect">
            <a:avLst/>
          </a:prstGeom>
        </p:spPr>
      </p:pic>
      <p:sp>
        <p:nvSpPr>
          <p:cNvPr id="8" name="Rectangle 6"/>
          <p:cNvSpPr>
            <a:spLocks noChangeArrowheads="1"/>
          </p:cNvSpPr>
          <p:nvPr userDrawn="1"/>
        </p:nvSpPr>
        <p:spPr bwMode="auto">
          <a:xfrm>
            <a:off x="3175" y="4395788"/>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4"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spc="150" dirty="0" smtClean="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
        <p:nvSpPr>
          <p:cNvPr id="17" name="Text Placeholder 16"/>
          <p:cNvSpPr>
            <a:spLocks noGrp="1"/>
          </p:cNvSpPr>
          <p:nvPr>
            <p:ph type="body" sz="quarter" idx="13" hasCustomPrompt="1"/>
          </p:nvPr>
        </p:nvSpPr>
        <p:spPr>
          <a:xfrm>
            <a:off x="274638" y="296863"/>
            <a:ext cx="3657600" cy="461665"/>
          </a:xfrm>
        </p:spPr>
        <p:txBody>
          <a:bodyPr/>
          <a:lstStyle>
            <a:lvl1pPr marL="0" indent="0">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smtClean="0"/>
              <a:t>Session Code</a:t>
            </a:r>
            <a:endParaRPr lang="en-US" dirty="0"/>
          </a:p>
        </p:txBody>
      </p:sp>
    </p:spTree>
    <p:extLst>
      <p:ext uri="{BB962C8B-B14F-4D97-AF65-F5344CB8AC3E}">
        <p14:creationId xmlns:p14="http://schemas.microsoft.com/office/powerpoint/2010/main" val="78284645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par>
                                <p:cTn id="34" presetID="10" presetClass="entr" presetSubtype="0" fill="hold" grpId="0" nodeType="withEffect">
                                  <p:stCondLst>
                                    <p:cond delay="100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950"/>
                                        <p:tgtEl>
                                          <p:spTgt spid="14"/>
                                        </p:tgtEl>
                                      </p:cBhvr>
                                    </p:animEffect>
                                  </p:childTnLst>
                                </p:cTn>
                              </p:par>
                              <p:par>
                                <p:cTn id="37" presetID="63" presetClass="path" presetSubtype="0" decel="100000" fill="hold" grpId="1" nodeType="withEffect">
                                  <p:stCondLst>
                                    <p:cond delay="1000"/>
                                  </p:stCondLst>
                                  <p:childTnLst>
                                    <p:animMotion origin="layout" path="M -0.01455 -1.34362E-6 L -3.90605E-7 -1.34362E-6 " pathEditMode="relative" rAng="0" ptsTypes="AA">
                                      <p:cBhvr>
                                        <p:cTn id="38" dur="950" fill="hold"/>
                                        <p:tgtEl>
                                          <p:spTgt spid="14"/>
                                        </p:tgtEl>
                                        <p:attrNameLst>
                                          <p:attrName>ppt_x</p:attrName>
                                          <p:attrName>ppt_y</p:attrName>
                                        </p:attrNameLst>
                                      </p:cBhvr>
                                      <p:rCtr x="728" y="0"/>
                                    </p:animMotion>
                                  </p:childTnLst>
                                </p:cTn>
                              </p:par>
                              <p:par>
                                <p:cTn id="39" presetID="6" presetClass="emph" presetSubtype="0" accel="100000" autoRev="1" fill="hold" grpId="2" nodeType="withEffect">
                                  <p:stCondLst>
                                    <p:cond delay="300"/>
                                  </p:stCondLst>
                                  <p:childTnLst>
                                    <p:animScale>
                                      <p:cBhvr>
                                        <p:cTn id="40" dur="500" fill="hold"/>
                                        <p:tgtEl>
                                          <p:spTgt spid="14"/>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950"/>
                                        <p:tgtEl>
                                          <p:spTgt spid="17"/>
                                        </p:tgtEl>
                                      </p:cBhvr>
                                    </p:animEffect>
                                  </p:childTnLst>
                                </p:cTn>
                              </p:par>
                              <p:par>
                                <p:cTn id="44" presetID="63" presetClass="path" presetSubtype="0" decel="100000" fill="hold" grpId="1" nodeType="withEffect">
                                  <p:stCondLst>
                                    <p:cond delay="700"/>
                                  </p:stCondLst>
                                  <p:childTnLst>
                                    <p:animMotion origin="layout" path="M -0.01455 -1.34362E-6 L -3.90605E-7 -1.34362E-6 " pathEditMode="relative" rAng="0" ptsTypes="AA">
                                      <p:cBhvr>
                                        <p:cTn id="45" dur="950" fill="hold"/>
                                        <p:tgtEl>
                                          <p:spTgt spid="17"/>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7"/>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4" grpId="0"/>
      <p:bldP spid="14" grpId="1"/>
      <p:bldP spid="14"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bldP spid="17" grpId="2"/>
    </p:bld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_Title Slide - STATIC">
    <p:bg>
      <p:bgPr>
        <a:solidFill>
          <a:schemeClr val="accent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58332" y="6182440"/>
            <a:ext cx="1552931" cy="332660"/>
          </a:xfrm>
          <a:prstGeom prst="rect">
            <a:avLst/>
          </a:prstGeom>
        </p:spPr>
      </p:pic>
      <p:sp>
        <p:nvSpPr>
          <p:cNvPr id="8" name="Rectangle 6"/>
          <p:cNvSpPr>
            <a:spLocks noChangeArrowheads="1"/>
          </p:cNvSpPr>
          <p:nvPr userDrawn="1"/>
        </p:nvSpPr>
        <p:spPr bwMode="auto">
          <a:xfrm>
            <a:off x="3175" y="4395788"/>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4"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spc="150" dirty="0" smtClean="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
        <p:nvSpPr>
          <p:cNvPr id="15" name="Text Placeholder 16"/>
          <p:cNvSpPr>
            <a:spLocks noGrp="1"/>
          </p:cNvSpPr>
          <p:nvPr>
            <p:ph type="body" sz="quarter" idx="13" hasCustomPrompt="1"/>
          </p:nvPr>
        </p:nvSpPr>
        <p:spPr>
          <a:xfrm>
            <a:off x="274638" y="296863"/>
            <a:ext cx="3657600" cy="461665"/>
          </a:xfrm>
        </p:spPr>
        <p:txBody>
          <a:bodyPr/>
          <a:lstStyle>
            <a:lvl1pPr marL="0" indent="0">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smtClean="0"/>
              <a:t>Session Code</a:t>
            </a:r>
            <a:endParaRPr lang="en-US" dirty="0"/>
          </a:p>
        </p:txBody>
      </p:sp>
    </p:spTree>
    <p:extLst>
      <p:ext uri="{BB962C8B-B14F-4D97-AF65-F5344CB8AC3E}">
        <p14:creationId xmlns:p14="http://schemas.microsoft.com/office/powerpoint/2010/main" val="3340809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Confidentiality Slide">
    <p:bg bwMode="auto">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smtClean="0"/>
              <a:t>Click to edit Master title style</a:t>
            </a:r>
            <a:endParaRPr lang="en-US"/>
          </a:p>
        </p:txBody>
      </p:sp>
    </p:spTree>
    <p:extLst>
      <p:ext uri="{BB962C8B-B14F-4D97-AF65-F5344CB8AC3E}">
        <p14:creationId xmlns:p14="http://schemas.microsoft.com/office/powerpoint/2010/main" val="1412826134"/>
      </p:ext>
    </p:extLst>
  </p:cSld>
  <p:clrMapOvr>
    <a:masterClrMapping/>
  </p:clrMapOvr>
  <p:transition>
    <p:fade/>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100583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7314044" cy="3475534"/>
          </a:xfrm>
          <a:noFill/>
        </p:spPr>
        <p:txBody>
          <a:bodyPr tIns="91440" bIns="91440" anchor="t" anchorCtr="0"/>
          <a:lstStyle>
            <a:lvl1pPr>
              <a:defRPr sz="7200" spc="-100" baseline="0">
                <a:gradFill>
                  <a:gsLst>
                    <a:gs pos="75912">
                      <a:schemeClr val="tx1"/>
                    </a:gs>
                    <a:gs pos="34307">
                      <a:schemeClr val="tx1"/>
                    </a:gs>
                    <a:gs pos="43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9" y="4685507"/>
            <a:ext cx="7315200" cy="1829593"/>
          </a:xfrm>
          <a:noFill/>
        </p:spPr>
        <p:txBody>
          <a:bodyPr lIns="182880" tIns="146304" rIns="182880" bIns="146304">
            <a:noAutofit/>
          </a:bodyPr>
          <a:lstStyle>
            <a:lvl1pPr marL="0" indent="0">
              <a:spcBef>
                <a:spcPts val="0"/>
              </a:spcBef>
              <a:buNone/>
              <a:defRPr sz="3600" spc="0" baseline="0">
                <a:gradFill>
                  <a:gsLst>
                    <a:gs pos="75912">
                      <a:schemeClr val="tx1"/>
                    </a:gs>
                    <a:gs pos="34307">
                      <a:schemeClr val="tx1"/>
                    </a:gs>
                    <a:gs pos="43000">
                      <a:schemeClr val="tx1"/>
                    </a:gs>
                  </a:gsLst>
                  <a:lin ang="5400000" scaled="0"/>
                </a:gradFill>
                <a:latin typeface="+mj-lt"/>
              </a:defRPr>
            </a:lvl1pPr>
          </a:lstStyle>
          <a:p>
            <a:pPr lvl="0"/>
            <a:r>
              <a:rPr lang="en-US" dirty="0" smtClean="0"/>
              <a:t>Speaker Name</a:t>
            </a:r>
          </a:p>
        </p:txBody>
      </p:sp>
      <p:pic>
        <p:nvPicPr>
          <p:cNvPr id="6" name="Picture 5"/>
          <p:cNvPicPr>
            <a:picLocks noChangeAspect="1"/>
          </p:cNvPicPr>
          <p:nvPr userDrawn="1"/>
        </p:nvPicPr>
        <p:blipFill>
          <a:blip r:embed="rId2"/>
          <a:stretch>
            <a:fillRect/>
          </a:stretch>
        </p:blipFill>
        <p:spPr>
          <a:xfrm>
            <a:off x="7757448" y="304193"/>
            <a:ext cx="4409440" cy="6400800"/>
          </a:xfrm>
          <a:prstGeom prst="rect">
            <a:avLst/>
          </a:prstGeom>
        </p:spPr>
      </p:pic>
    </p:spTree>
    <p:extLst>
      <p:ext uri="{BB962C8B-B14F-4D97-AF65-F5344CB8AC3E}">
        <p14:creationId xmlns:p14="http://schemas.microsoft.com/office/powerpoint/2010/main" val="35172738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100583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9143999" cy="2751698"/>
          </a:xfrm>
          <a:noFill/>
        </p:spPr>
        <p:txBody>
          <a:bodyPr tIns="91440" bIns="91440" anchor="t" anchorCtr="0"/>
          <a:lstStyle>
            <a:lvl1pPr>
              <a:defRPr sz="7200" spc="-100" baseline="0">
                <a:gradFill>
                  <a:gsLst>
                    <a:gs pos="75912">
                      <a:schemeClr val="tx1"/>
                    </a:gs>
                    <a:gs pos="34307">
                      <a:schemeClr val="tx1"/>
                    </a:gs>
                    <a:gs pos="43000">
                      <a:schemeClr val="tx1"/>
                    </a:gs>
                  </a:gsLst>
                  <a:lin ang="5400000" scaled="0"/>
                </a:gradFill>
              </a:defRPr>
            </a:lvl1pPr>
          </a:lstStyle>
          <a:p>
            <a:r>
              <a:rPr lang="en-US" dirty="0" smtClean="0"/>
              <a:t>Video title</a:t>
            </a:r>
            <a:endParaRPr lang="en-US" dirty="0"/>
          </a:p>
        </p:txBody>
      </p:sp>
      <p:sp>
        <p:nvSpPr>
          <p:cNvPr id="5"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spc="150" dirty="0" smtClean="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pic>
        <p:nvPicPr>
          <p:cNvPr id="6" name="Picture 5"/>
          <p:cNvPicPr>
            <a:picLocks noChangeAspect="1"/>
          </p:cNvPicPr>
          <p:nvPr userDrawn="1"/>
        </p:nvPicPr>
        <p:blipFill>
          <a:blip r:embed="rId2"/>
          <a:stretch>
            <a:fillRect/>
          </a:stretch>
        </p:blipFill>
        <p:spPr>
          <a:xfrm>
            <a:off x="3931818" y="2952527"/>
            <a:ext cx="8504657" cy="4041998"/>
          </a:xfrm>
          <a:prstGeom prst="rect">
            <a:avLst/>
          </a:prstGeom>
        </p:spPr>
      </p:pic>
    </p:spTree>
    <p:extLst>
      <p:ext uri="{BB962C8B-B14F-4D97-AF65-F5344CB8AC3E}">
        <p14:creationId xmlns:p14="http://schemas.microsoft.com/office/powerpoint/2010/main" val="2998956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75912">
                      <a:schemeClr val="tx1"/>
                    </a:gs>
                    <a:gs pos="34307">
                      <a:schemeClr val="tx1"/>
                    </a:gs>
                    <a:gs pos="43000">
                      <a:schemeClr val="tx1"/>
                    </a:gs>
                  </a:gsLst>
                  <a:lin ang="5400000" scaled="0"/>
                </a:gradFill>
              </a:defRPr>
            </a:lvl1pPr>
          </a:lstStyle>
          <a:p>
            <a:r>
              <a:rPr lang="en-US" dirty="0" smtClean="0"/>
              <a:t>Section title</a:t>
            </a:r>
            <a:endParaRPr lang="en-US" dirty="0"/>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spc="150" dirty="0" smtClean="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3824273037"/>
      </p:ext>
    </p:extLst>
  </p:cSld>
  <p:clrMapOvr>
    <a:masterClrMapping/>
  </p:clrMapOvr>
  <p:transition>
    <p:fade/>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lgn="l" defTabSz="932742" rtl="0" eaLnBrk="1" latinLnBrk="0" hangingPunct="1">
              <a:lnSpc>
                <a:spcPct val="90000"/>
              </a:lnSpc>
              <a:spcBef>
                <a:spcPct val="0"/>
              </a:spcBef>
              <a:buNone/>
              <a:defRPr lang="en-US" sz="8800" b="0" kern="1200" cap="none" spc="-100"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spc="150" dirty="0" smtClean="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2118333951"/>
      </p:ext>
    </p:extLst>
  </p:cSld>
  <p:clrMapOvr>
    <a:masterClrMapping/>
  </p:clrMapOvr>
  <p:transition>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lgn="l" defTabSz="932742" rtl="0" eaLnBrk="1" latinLnBrk="0" hangingPunct="1">
              <a:lnSpc>
                <a:spcPct val="90000"/>
              </a:lnSpc>
              <a:spcBef>
                <a:spcPct val="0"/>
              </a:spcBef>
              <a:buNone/>
              <a:defRPr lang="en-US" sz="8800" b="0" kern="1200" cap="none" spc="-100"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spc="150" dirty="0" smtClean="0">
                <a:gradFill>
                  <a:gsLst>
                    <a:gs pos="0">
                      <a:srgbClr val="505050">
                        <a:alpha val="50000"/>
                      </a:srgbClr>
                    </a:gs>
                    <a:gs pos="86000">
                      <a:srgbClr val="505050">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1487618615"/>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hasCustomPrompt="1"/>
          </p:nvPr>
        </p:nvSpPr>
        <p:spPr>
          <a:xfrm>
            <a:off x="283148" y="1668463"/>
            <a:ext cx="2743200" cy="5029200"/>
          </a:xfrm>
        </p:spPr>
        <p:txBody>
          <a:bodyPr>
            <a:noAutofit/>
          </a:bodyPr>
          <a:lstStyle>
            <a:lvl1pPr marL="342900" indent="-34290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dirty="0" smtClean="0"/>
              <a:t>Click to edit</a:t>
            </a:r>
            <a:br>
              <a:rPr lang="en-US" dirty="0" smtClean="0"/>
            </a:br>
            <a:r>
              <a:rPr lang="en-US" dirty="0" smtClean="0"/>
              <a:t>Master text styles</a:t>
            </a:r>
          </a:p>
        </p:txBody>
      </p:sp>
    </p:spTree>
    <p:extLst>
      <p:ext uri="{BB962C8B-B14F-4D97-AF65-F5344CB8AC3E}">
        <p14:creationId xmlns:p14="http://schemas.microsoft.com/office/powerpoint/2010/main" val="2962571068"/>
      </p:ext>
    </p:extLst>
  </p:cSld>
  <p:clrMapOvr>
    <a:masterClrMapping/>
  </p:clrMapOvr>
  <p:transition>
    <p:fade/>
  </p:transition>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74639" y="1212849"/>
            <a:ext cx="11889564" cy="2059025"/>
          </a:xfrm>
        </p:spPr>
        <p:txBody>
          <a:bodyPr/>
          <a:lstStyle>
            <a:lvl1pPr marL="0" indent="0">
              <a:buNone/>
              <a:defRPr/>
            </a:lvl1pPr>
            <a:lvl2pPr marL="28575" indent="0">
              <a:buNone/>
              <a:defRPr sz="2000"/>
            </a:lvl2pPr>
            <a:lvl3pPr marL="223838" indent="0">
              <a:buNone/>
              <a:defRPr sz="2000"/>
            </a:lvl3pPr>
            <a:lvl4pPr marL="476250" indent="0">
              <a:buNone/>
              <a:defRPr sz="1800"/>
            </a:lvl4pPr>
            <a:lvl5pPr marL="739775" indent="0">
              <a:buNone/>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spc="150" dirty="0" smtClean="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2014124574"/>
      </p:ext>
    </p:extLst>
  </p:cSld>
  <p:clrMapOvr>
    <a:masterClrMapping/>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74639" y="1212849"/>
            <a:ext cx="11889564" cy="2059025"/>
          </a:xfrm>
        </p:spPr>
        <p:txBody>
          <a:bodyPr/>
          <a:lstStyle>
            <a:lvl1pPr marL="0" indent="0">
              <a:buNone/>
              <a:defRPr>
                <a:gradFill>
                  <a:gsLst>
                    <a:gs pos="2920">
                      <a:schemeClr val="tx2"/>
                    </a:gs>
                    <a:gs pos="39000">
                      <a:schemeClr val="tx2"/>
                    </a:gs>
                  </a:gsLst>
                  <a:lin ang="5400000" scaled="0"/>
                </a:gradFill>
              </a:defRPr>
            </a:lvl1pPr>
            <a:lvl2pPr marL="28575" indent="0">
              <a:buNone/>
              <a:defRPr sz="2000"/>
            </a:lvl2pPr>
            <a:lvl3pPr marL="223838" indent="0">
              <a:buNone/>
              <a:defRPr sz="2000"/>
            </a:lvl3pPr>
            <a:lvl4pPr marL="476250" indent="0">
              <a:buNone/>
              <a:defRPr sz="1800"/>
            </a:lvl4pPr>
            <a:lvl5pPr marL="739775" indent="0">
              <a:buNone/>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spc="150" dirty="0" smtClean="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2187498729"/>
      </p:ext>
    </p:extLst>
  </p:cSld>
  <p:clrMapOvr>
    <a:masterClrMapping/>
  </p:clrMapOvr>
  <p:transition>
    <p:fade/>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5"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spc="150" dirty="0" smtClean="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1586422888"/>
      </p:ext>
    </p:extLst>
  </p:cSld>
  <p:clrMapOvr>
    <a:masterClrMapping/>
  </p:clrMapOvr>
  <p:transition>
    <p:fade/>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1pPr>
              <a:buClr>
                <a:schemeClr val="tx2"/>
              </a:buClr>
              <a:defRPr>
                <a:gradFill>
                  <a:gsLst>
                    <a:gs pos="13869">
                      <a:schemeClr val="tx2"/>
                    </a:gs>
                    <a:gs pos="42000">
                      <a:schemeClr val="tx2"/>
                    </a:gs>
                  </a:gsLst>
                  <a:lin ang="5400000" scaled="0"/>
                </a:gradFill>
              </a:defRPr>
            </a:lvl1pPr>
            <a:lvl3pPr>
              <a:defRPr sz="24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5"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spc="150" dirty="0" smtClean="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3526522490"/>
      </p:ext>
    </p:extLst>
  </p:cSld>
  <p:clrMapOvr>
    <a:masterClrMapping/>
  </p:clrMapOvr>
  <p:transition>
    <p:fade/>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spc="150" dirty="0" smtClean="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3924113509"/>
      </p:ext>
    </p:extLst>
  </p:cSld>
  <p:clrMapOvr>
    <a:masterClrMapping/>
  </p:clrMapOvr>
  <p:transition>
    <p:fade/>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0" indent="0">
              <a:spcBef>
                <a:spcPts val="1224"/>
              </a:spcBef>
              <a:buClr>
                <a:schemeClr val="tx1"/>
              </a:buClr>
              <a:buFont typeface="Wingdings" pitchFamily="2" charset="2"/>
              <a:buNone/>
              <a:defRPr sz="3600">
                <a:gradFill>
                  <a:gsLst>
                    <a:gs pos="5109">
                      <a:schemeClr val="tx2"/>
                    </a:gs>
                    <a:gs pos="25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0" indent="0">
              <a:spcBef>
                <a:spcPts val="1224"/>
              </a:spcBef>
              <a:buClr>
                <a:schemeClr val="tx1"/>
              </a:buClr>
              <a:buFont typeface="Wingdings" pitchFamily="2" charset="2"/>
              <a:buNone/>
              <a:defRPr sz="3600">
                <a:gradFill>
                  <a:gsLst>
                    <a:gs pos="100000">
                      <a:schemeClr val="tx2"/>
                    </a:gs>
                    <a:gs pos="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spc="150" dirty="0" smtClean="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3405103990"/>
      </p:ext>
    </p:extLst>
  </p:cSld>
  <p:clrMapOvr>
    <a:masterClrMapping/>
  </p:clrMapOvr>
  <p:transition>
    <p:fade/>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287338" indent="-287338">
              <a:spcBef>
                <a:spcPts val="1224"/>
              </a:spcBef>
              <a:buClr>
                <a:schemeClr val="tx1"/>
              </a:buClr>
              <a:buFont typeface="Wingdings" panose="05000000000000000000" pitchFamily="2" charset="2"/>
              <a:buChar char="§"/>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287338" indent="-287338">
              <a:spcBef>
                <a:spcPts val="1224"/>
              </a:spcBef>
              <a:buClr>
                <a:schemeClr val="tx1"/>
              </a:buClr>
              <a:buFont typeface="Wingdings" panose="05000000000000000000" pitchFamily="2" charset="2"/>
              <a:buChar char="§"/>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spc="150" dirty="0" smtClean="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4165890971"/>
      </p:ext>
    </p:extLst>
  </p:cSld>
  <p:clrMapOvr>
    <a:masterClrMapping/>
  </p:clrMapOvr>
  <p:transition>
    <p:fade/>
  </p:transition>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603790"/>
          </a:xfrm>
        </p:spPr>
        <p:txBody>
          <a:bodyPr wrap="square">
            <a:spAutoFit/>
          </a:bodyPr>
          <a:lstStyle>
            <a:lvl1pPr marL="287338" indent="-287338">
              <a:spcBef>
                <a:spcPts val="1224"/>
              </a:spcBef>
              <a:buClr>
                <a:schemeClr val="tx2"/>
              </a:buClr>
              <a:buFont typeface="Wingdings" panose="05000000000000000000" pitchFamily="2" charset="2"/>
              <a:buChar char="§"/>
              <a:defRPr sz="3600">
                <a:gradFill>
                  <a:gsLst>
                    <a:gs pos="5109">
                      <a:schemeClr val="tx2"/>
                    </a:gs>
                    <a:gs pos="100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603790"/>
          </a:xfrm>
        </p:spPr>
        <p:txBody>
          <a:bodyPr wrap="square">
            <a:spAutoFit/>
          </a:bodyPr>
          <a:lstStyle>
            <a:lvl1pPr marL="287338" indent="-287338">
              <a:spcBef>
                <a:spcPts val="1224"/>
              </a:spcBef>
              <a:buClr>
                <a:schemeClr val="tx2"/>
              </a:buClr>
              <a:buFont typeface="Wingdings" panose="05000000000000000000" pitchFamily="2" charset="2"/>
              <a:buChar char="§"/>
              <a:defRPr sz="3600">
                <a:gradFill>
                  <a:gsLst>
                    <a:gs pos="5109">
                      <a:schemeClr val="tx2"/>
                    </a:gs>
                    <a:gs pos="100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spc="150" dirty="0" smtClean="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2733796026"/>
      </p:ext>
    </p:extLst>
  </p:cSld>
  <p:clrMapOvr>
    <a:masterClrMapping/>
  </p:clrMapOvr>
  <p:transition>
    <p:fade/>
  </p:transition>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spc="150" dirty="0" smtClean="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3428516540"/>
      </p:ext>
    </p:extLst>
  </p:cSld>
  <p:clrMapOvr>
    <a:masterClrMapping/>
  </p:clrMapOvr>
  <p:transition>
    <p:fade/>
  </p:transition>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82576" y="1211263"/>
            <a:ext cx="11889564" cy="917575"/>
          </a:xfrm>
        </p:spPr>
        <p:txBody>
          <a:bodyPr/>
          <a:lstStyle>
            <a:lvl1pPr>
              <a:defRPr sz="7200" baseline="0"/>
            </a:lvl1pPr>
          </a:lstStyle>
          <a:p>
            <a:r>
              <a:rPr lang="en-US" smtClean="0"/>
              <a:t>Click to edit Master title style</a:t>
            </a:r>
            <a:endParaRPr lang="en-US" dirty="0"/>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spc="150" dirty="0" smtClean="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1752525629"/>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wrap="square" lIns="182880" tIns="146304" rIns="182880" bIns="146304" anchor="ctr">
            <a:noAutofit/>
          </a:bodyPr>
          <a:lstStyle>
            <a:lvl1pPr marL="0" indent="0">
              <a:lnSpc>
                <a:spcPct val="95000"/>
              </a:lnSpc>
              <a:spcBef>
                <a:spcPts val="0"/>
              </a:spcBef>
              <a:spcAft>
                <a:spcPts val="1632"/>
              </a:spcAft>
              <a:buNone/>
              <a:defRPr lang="en-US" sz="3600"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16"/>
              </a:spcBef>
              <a:defRPr sz="1900">
                <a:solidFill>
                  <a:srgbClr val="FFFFFF"/>
                </a:solidFill>
              </a:defRPr>
            </a:lvl2pPr>
            <a:lvl3pPr>
              <a:lnSpc>
                <a:spcPct val="100000"/>
              </a:lnSpc>
              <a:spcBef>
                <a:spcPts val="816"/>
              </a:spcBef>
              <a:defRPr sz="1900">
                <a:solidFill>
                  <a:srgbClr val="FFFFFF"/>
                </a:solidFill>
              </a:defRPr>
            </a:lvl3pPr>
            <a:lvl4pPr>
              <a:lnSpc>
                <a:spcPct val="100000"/>
              </a:lnSpc>
              <a:spcBef>
                <a:spcPts val="816"/>
              </a:spcBef>
              <a:defRPr sz="1900">
                <a:solidFill>
                  <a:srgbClr val="FFFFFF"/>
                </a:solidFill>
              </a:defRPr>
            </a:lvl4pPr>
            <a:lvl5pPr>
              <a:lnSpc>
                <a:spcPct val="100000"/>
              </a:lnSpc>
              <a:spcBef>
                <a:spcPts val="816"/>
              </a:spcBef>
              <a:defRPr sz="1900">
                <a:solidFill>
                  <a:srgbClr val="FFFFFF"/>
                </a:solidFill>
              </a:defRPr>
            </a:lvl5pPr>
          </a:lstStyle>
          <a:p>
            <a:pPr marL="0" lvl="0" indent="0" algn="l" defTabSz="914166" rtl="0" eaLnBrk="1" latinLnBrk="0" hangingPunct="1">
              <a:spcBef>
                <a:spcPct val="20000"/>
              </a:spcBef>
            </a:pPr>
            <a:r>
              <a:rPr lang="en-US" dirty="0" smtClean="0"/>
              <a:t>Click to edit Master text styles</a:t>
            </a:r>
          </a:p>
        </p:txBody>
      </p:sp>
      <p:sp>
        <p:nvSpPr>
          <p:cNvPr id="15" name="Title 1"/>
          <p:cNvSpPr>
            <a:spLocks noGrp="1"/>
          </p:cNvSpPr>
          <p:nvPr>
            <p:ph type="ctrTitle" hasCustomPrompt="1"/>
          </p:nvPr>
        </p:nvSpPr>
        <p:spPr>
          <a:xfrm>
            <a:off x="274638" y="1537563"/>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1908594294"/>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113225" y="2125663"/>
            <a:ext cx="8219813" cy="1828800"/>
          </a:xfrm>
        </p:spPr>
        <p:txBody>
          <a:bodyPr/>
          <a:lstStyle>
            <a:lvl1pPr>
              <a:defRPr sz="6000" baseline="0"/>
            </a:lvl1pPr>
          </a:lstStyle>
          <a:p>
            <a:r>
              <a:rPr lang="en-US" smtClean="0"/>
              <a:t>Click to edit Master title style</a:t>
            </a:r>
            <a:endParaRPr lang="en-US" dirty="0"/>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spc="150" dirty="0" smtClean="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730119219"/>
      </p:ext>
    </p:extLst>
  </p:cSld>
  <p:clrMapOvr>
    <a:masterClrMapping/>
  </p:clrMapOvr>
  <p:transition>
    <p:fade/>
  </p:transition>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3225" y="2125663"/>
            <a:ext cx="8219813" cy="1828800"/>
          </a:xfrm>
        </p:spPr>
        <p:txBody>
          <a:bodyPr/>
          <a:lstStyle>
            <a:lvl1pPr>
              <a:defRPr sz="6000" baseline="0"/>
            </a:lvl1pPr>
          </a:lstStyle>
          <a:p>
            <a:r>
              <a:rPr lang="en-US" smtClean="0"/>
              <a:t>Click to edit Master title style</a:t>
            </a:r>
            <a:endParaRPr lang="en-US" dirty="0"/>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spc="150" dirty="0" smtClean="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2958349261"/>
      </p:ext>
    </p:extLst>
  </p:cSld>
  <p:clrMapOvr>
    <a:masterClrMapping/>
  </p:clrMapOvr>
  <p:transition>
    <p:fade/>
  </p:transition>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1201806"/>
            <a:ext cx="10058399" cy="917575"/>
          </a:xfrm>
        </p:spPr>
        <p:txBody>
          <a:bodyPr/>
          <a:lstStyle>
            <a:lvl1pPr marL="233363" indent="-233363">
              <a:defRPr sz="6000"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761038" y="5126038"/>
            <a:ext cx="5486400" cy="1071062"/>
          </a:xfrm>
        </p:spPr>
        <p:txBody>
          <a:bodyPr/>
          <a:lstStyle>
            <a:lvl1pPr marL="0" indent="0">
              <a:spcBef>
                <a:spcPts val="0"/>
              </a:spcBef>
              <a:buNone/>
              <a:defRPr sz="3200" baseline="0">
                <a:latin typeface="+mj-lt"/>
              </a:defRPr>
            </a:lvl1pPr>
          </a:lstStyle>
          <a:p>
            <a:pPr lvl="0"/>
            <a:r>
              <a:rPr lang="en-US" dirty="0" smtClean="0"/>
              <a:t>Author Name</a:t>
            </a:r>
          </a:p>
          <a:p>
            <a:pPr lvl="0"/>
            <a:r>
              <a:rPr lang="en-US" dirty="0" smtClean="0"/>
              <a:t>Title</a:t>
            </a:r>
          </a:p>
        </p:txBody>
      </p:sp>
      <p:sp>
        <p:nvSpPr>
          <p:cNvPr id="5"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spc="150" dirty="0" smtClean="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425915132"/>
      </p:ext>
    </p:extLst>
  </p:cSld>
  <p:clrMapOvr>
    <a:masterClrMapping/>
  </p:clrMapOvr>
  <p:transition>
    <p:fade/>
  </p:transition>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3"/>
            <a:ext cx="10058399" cy="917575"/>
          </a:xfrm>
        </p:spPr>
        <p:txBody>
          <a:bodyPr/>
          <a:lstStyle>
            <a:lvl1pPr marL="282575" indent="-282575">
              <a:tabLst>
                <a:tab pos="282575" algn="l"/>
              </a:tabLst>
              <a:defRPr sz="6000"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spcBef>
                <a:spcPts val="0"/>
              </a:spcBef>
              <a:buNone/>
              <a:defRPr sz="3200" baseline="0">
                <a:latin typeface="+mj-lt"/>
              </a:defRPr>
            </a:lvl1pPr>
          </a:lstStyle>
          <a:p>
            <a:pPr lvl="0"/>
            <a:r>
              <a:rPr lang="en-US" dirty="0" smtClean="0"/>
              <a:t>Author’s Name</a:t>
            </a:r>
          </a:p>
          <a:p>
            <a:pPr lvl="0"/>
            <a:r>
              <a:rPr lang="en-US" dirty="0" smtClean="0"/>
              <a:t>Title</a:t>
            </a:r>
          </a:p>
        </p:txBody>
      </p:sp>
      <p:sp>
        <p:nvSpPr>
          <p:cNvPr id="5"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spc="150" dirty="0" smtClean="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1826646928"/>
      </p:ext>
    </p:extLst>
  </p:cSld>
  <p:clrMapOvr>
    <a:masterClrMapping/>
  </p:clrMapOvr>
  <p:transition>
    <p:fade/>
  </p:transition>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82576" y="2430462"/>
            <a:ext cx="11887200" cy="932563"/>
          </a:xfrm>
        </p:spPr>
        <p:txBody>
          <a:bodyPr/>
          <a:lstStyle>
            <a:lvl1pPr marL="0" indent="0">
              <a:buNone/>
              <a:defRPr sz="5400">
                <a:gradFill>
                  <a:gsLst>
                    <a:gs pos="3333">
                      <a:schemeClr val="tx1"/>
                    </a:gs>
                    <a:gs pos="3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smtClean="0"/>
              <a:t>Click to edit Master text styles</a:t>
            </a:r>
          </a:p>
        </p:txBody>
      </p:sp>
      <p:sp>
        <p:nvSpPr>
          <p:cNvPr id="4" name="Title 1"/>
          <p:cNvSpPr>
            <a:spLocks noGrp="1"/>
          </p:cNvSpPr>
          <p:nvPr>
            <p:ph type="title"/>
          </p:nvPr>
        </p:nvSpPr>
        <p:spPr>
          <a:xfrm>
            <a:off x="282576" y="1211263"/>
            <a:ext cx="11889564" cy="917575"/>
          </a:xfrm>
        </p:spPr>
        <p:txBody>
          <a:bodyPr/>
          <a:lstStyle>
            <a:lvl1pPr>
              <a:defRPr sz="7200"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
        <p:nvSpPr>
          <p:cNvPr id="5"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spc="150" dirty="0" smtClean="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495886941"/>
      </p:ext>
    </p:extLst>
  </p:cSld>
  <p:clrMapOvr>
    <a:masterClrMapping/>
  </p:clrMapOvr>
  <p:transition>
    <p:fade/>
  </p:transition>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1798637"/>
          </a:xfrm>
        </p:spPr>
        <p:txBody>
          <a:bodyPr/>
          <a:lstStyle>
            <a:lvl1pPr>
              <a:defRPr sz="6600"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smtClean="0"/>
              <a:t>Click icon to add picture</a:t>
            </a:r>
            <a:endParaRPr lang="en-US" dirty="0"/>
          </a:p>
        </p:txBody>
      </p:sp>
    </p:spTree>
    <p:extLst>
      <p:ext uri="{BB962C8B-B14F-4D97-AF65-F5344CB8AC3E}">
        <p14:creationId xmlns:p14="http://schemas.microsoft.com/office/powerpoint/2010/main" val="73249547"/>
      </p:ext>
    </p:extLst>
  </p:cSld>
  <p:clrMapOvr>
    <a:masterClrMapping/>
  </p:clrMapOvr>
  <p:transition>
    <p:fade/>
  </p:transition>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675439" y="1241426"/>
            <a:ext cx="5486399" cy="917575"/>
          </a:xfrm>
        </p:spPr>
        <p:txBody>
          <a:bodyPr/>
          <a:lstStyle>
            <a:lvl1pPr>
              <a:defRPr sz="6600"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
        <p:nvSpPr>
          <p:cNvPr id="4" name="Picture Placeholder 4"/>
          <p:cNvSpPr>
            <a:spLocks noGrp="1"/>
          </p:cNvSpPr>
          <p:nvPr>
            <p:ph type="pic" sz="quarter" idx="10"/>
          </p:nvPr>
        </p:nvSpPr>
        <p:spPr bwMode="ltGray">
          <a:xfrm>
            <a:off x="0" y="0"/>
            <a:ext cx="6216650" cy="6988560"/>
          </a:xfrm>
          <a:blipFill>
            <a:blip r:embed="rId2"/>
            <a:stretch>
              <a:fillRect/>
            </a:stretch>
          </a:blipFill>
        </p:spPr>
        <p:txBody>
          <a:bodyPr tIns="548640" anchor="ctr" anchorCtr="0">
            <a:noAutofit/>
          </a:bodyPr>
          <a:lstStyle>
            <a:lvl1pPr marL="0" indent="0" algn="ctr">
              <a:buNone/>
              <a:defRPr sz="1400" b="1">
                <a:gradFill>
                  <a:gsLst>
                    <a:gs pos="13139">
                      <a:srgbClr val="FFFFFF"/>
                    </a:gs>
                    <a:gs pos="38000">
                      <a:srgbClr val="FFFFFF"/>
                    </a:gs>
                  </a:gsLst>
                  <a:lin ang="5400000" scaled="0"/>
                </a:gradFill>
                <a:latin typeface="+mn-lt"/>
              </a:defRPr>
            </a:lvl1pPr>
          </a:lstStyle>
          <a:p>
            <a:r>
              <a:rPr lang="en-US" smtClean="0"/>
              <a:t>Click icon to add picture</a:t>
            </a:r>
            <a:endParaRPr lang="en-US" dirty="0"/>
          </a:p>
        </p:txBody>
      </p:sp>
    </p:spTree>
    <p:extLst>
      <p:ext uri="{BB962C8B-B14F-4D97-AF65-F5344CB8AC3E}">
        <p14:creationId xmlns:p14="http://schemas.microsoft.com/office/powerpoint/2010/main" val="3450996427"/>
      </p:ext>
    </p:extLst>
  </p:cSld>
  <p:clrMapOvr>
    <a:masterClrMapping/>
  </p:clrMapOvr>
  <p:transition>
    <p:fade/>
  </p:transition>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spc="150" dirty="0" smtClean="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3051266823"/>
      </p:ext>
    </p:extLst>
  </p:cSld>
  <p:clrMapOvr>
    <a:masterClrMapping/>
  </p:clrMapOvr>
  <p:transition>
    <p:fade/>
  </p:transition>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
        <p:nvSpPr>
          <p:cNvPr id="2"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spc="150" dirty="0" smtClean="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1344440554"/>
      </p:ext>
    </p:extLst>
  </p:cSld>
  <p:clrMapOvr>
    <a:masterClrMapping/>
  </p:clrMapOvr>
  <p:transition>
    <p:fade/>
  </p:transition>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spc="150" dirty="0" smtClean="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2378824889"/>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None/>
              <a:defRPr lang="en-US" sz="3600"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914166" rtl="0" eaLnBrk="1" latinLnBrk="0" hangingPunct="1">
              <a:spcBef>
                <a:spcPct val="20000"/>
              </a:spcBef>
              <a:spcAft>
                <a:spcPts val="1632"/>
              </a:spcAft>
            </a:pPr>
            <a:r>
              <a:rPr lang="en-US" dirty="0" smtClean="0"/>
              <a:t>Click to edit Master text styles</a:t>
            </a:r>
          </a:p>
        </p:txBody>
      </p:sp>
      <p:sp>
        <p:nvSpPr>
          <p:cNvPr id="6" name="Text Placeholder 8"/>
          <p:cNvSpPr>
            <a:spLocks noGrp="1"/>
          </p:cNvSpPr>
          <p:nvPr>
            <p:ph type="body" sz="quarter" idx="16" hasCustomPrompt="1"/>
          </p:nvPr>
        </p:nvSpPr>
        <p:spPr>
          <a:xfrm>
            <a:off x="274641" y="296864"/>
            <a:ext cx="11887199" cy="914400"/>
          </a:xfrm>
        </p:spPr>
        <p:txBody>
          <a:bodyPr vert="horz" lIns="182880" tIns="146304" rIns="182880" bIns="146304" rtlCol="0" anchor="t">
            <a:noAutofit/>
          </a:bodyPr>
          <a:lstStyle>
            <a:lvl1pPr marL="0" indent="0"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smtClean="0"/>
              <a:t>Click to edit master text styles</a:t>
            </a:r>
          </a:p>
        </p:txBody>
      </p:sp>
      <p:sp>
        <p:nvSpPr>
          <p:cNvPr id="5" name="Title 1"/>
          <p:cNvSpPr>
            <a:spLocks noGrp="1"/>
          </p:cNvSpPr>
          <p:nvPr>
            <p:ph type="ctrTitle" hasCustomPrompt="1"/>
          </p:nvPr>
        </p:nvSpPr>
        <p:spPr>
          <a:xfrm>
            <a:off x="274638" y="1537564"/>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3111348023"/>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Wingdings" panose="05000000000000000000" pitchFamily="2" charset="2"/>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Wingdings" panose="05000000000000000000" pitchFamily="2" charset="2"/>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84134157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18330" y="1144706"/>
            <a:ext cx="11255709" cy="2435131"/>
          </a:xfrm>
        </p:spPr>
        <p:txBody>
          <a:bodyPr anchor="b"/>
          <a:lstStyle>
            <a:lvl1pPr algn="l">
              <a:defRPr sz="6119"/>
            </a:lvl1pPr>
          </a:lstStyle>
          <a:p>
            <a:r>
              <a:rPr lang="en-US" dirty="0" smtClean="0"/>
              <a:t>Click to edit Master title style</a:t>
            </a:r>
            <a:endParaRPr lang="en-US" dirty="0"/>
          </a:p>
        </p:txBody>
      </p:sp>
      <p:sp>
        <p:nvSpPr>
          <p:cNvPr id="3" name="Subtitle 2"/>
          <p:cNvSpPr>
            <a:spLocks noGrp="1"/>
          </p:cNvSpPr>
          <p:nvPr>
            <p:ph type="subTitle" idx="1"/>
          </p:nvPr>
        </p:nvSpPr>
        <p:spPr>
          <a:xfrm>
            <a:off x="618330" y="3673745"/>
            <a:ext cx="11255709" cy="1688724"/>
          </a:xfrm>
        </p:spPr>
        <p:txBody>
          <a:bodyPr>
            <a:normAutofit/>
          </a:bodyPr>
          <a:lstStyle>
            <a:lvl1pPr marL="0" indent="0" algn="l">
              <a:buNone/>
              <a:defRPr sz="3672"/>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dirty="0" smtClean="0"/>
              <a:t>Click to edit Master subtitle style</a:t>
            </a:r>
            <a:endParaRPr lang="en-US" dirty="0"/>
          </a:p>
        </p:txBody>
      </p:sp>
    </p:spTree>
    <p:extLst>
      <p:ext uri="{BB962C8B-B14F-4D97-AF65-F5344CB8AC3E}">
        <p14:creationId xmlns:p14="http://schemas.microsoft.com/office/powerpoint/2010/main" val="1524265534"/>
      </p:ext>
    </p:extLst>
  </p:cSld>
  <p:clrMapOvr>
    <a:masterClrMapping/>
  </p:clrMapOvr>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12"/>
          </p:nvPr>
        </p:nvSpPr>
        <p:spPr>
          <a:xfrm>
            <a:off x="9075832" y="6380761"/>
            <a:ext cx="2798207" cy="372394"/>
          </a:xfrm>
          <a:prstGeom prst="rect">
            <a:avLst/>
          </a:prstGeom>
        </p:spPr>
        <p:txBody>
          <a:bodyPr/>
          <a:lstStyle/>
          <a:p>
            <a:fld id="{0A164282-434E-41D4-9582-783D542A7B68}" type="slidenum">
              <a:rPr/>
              <a:pPr/>
              <a:t>‹#›</a:t>
            </a:fld>
            <a:endParaRPr/>
          </a:p>
        </p:txBody>
      </p:sp>
    </p:spTree>
    <p:extLst>
      <p:ext uri="{BB962C8B-B14F-4D97-AF65-F5344CB8AC3E}">
        <p14:creationId xmlns:p14="http://schemas.microsoft.com/office/powerpoint/2010/main" val="1267769472"/>
      </p:ext>
    </p:extLst>
  </p:cSld>
  <p:clrMapOvr>
    <a:masterClrMapping/>
  </p:clrMapOvr>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572043" y="2153641"/>
            <a:ext cx="11301996" cy="406022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12"/>
          </p:nvPr>
        </p:nvSpPr>
        <p:spPr>
          <a:xfrm>
            <a:off x="9075832" y="6380761"/>
            <a:ext cx="2798207" cy="372394"/>
          </a:xfrm>
          <a:prstGeom prst="rect">
            <a:avLst/>
          </a:prstGeom>
        </p:spPr>
        <p:txBody>
          <a:bodyPr/>
          <a:lstStyle/>
          <a:p>
            <a:fld id="{0A164282-434E-41D4-9582-783D542A7B68}" type="slidenum">
              <a:rPr/>
              <a:pPr/>
              <a:t>‹#›</a:t>
            </a:fld>
            <a:endParaRPr/>
          </a:p>
        </p:txBody>
      </p:sp>
      <p:sp>
        <p:nvSpPr>
          <p:cNvPr id="5" name="Text Placeholder 4"/>
          <p:cNvSpPr>
            <a:spLocks noGrp="1"/>
          </p:cNvSpPr>
          <p:nvPr>
            <p:ph type="body" sz="quarter" idx="13" hasCustomPrompt="1"/>
          </p:nvPr>
        </p:nvSpPr>
        <p:spPr>
          <a:xfrm>
            <a:off x="571625" y="1564636"/>
            <a:ext cx="11302942" cy="446305"/>
          </a:xfrm>
        </p:spPr>
        <p:txBody>
          <a:bodyPr>
            <a:normAutofit/>
          </a:bodyPr>
          <a:lstStyle>
            <a:lvl1pPr marL="0" indent="0">
              <a:buFontTx/>
              <a:buNone/>
              <a:defRPr sz="2040" cap="all" baseline="0"/>
            </a:lvl1pPr>
            <a:lvl5pPr>
              <a:defRPr/>
            </a:lvl5pPr>
          </a:lstStyle>
          <a:p>
            <a:pPr lvl="0"/>
            <a:r>
              <a:rPr lang="en-US" dirty="0" smtClean="0"/>
              <a:t>Secondary refining headline</a:t>
            </a:r>
            <a:endParaRPr lang="en-US" dirty="0"/>
          </a:p>
        </p:txBody>
      </p:sp>
    </p:spTree>
    <p:extLst>
      <p:ext uri="{BB962C8B-B14F-4D97-AF65-F5344CB8AC3E}">
        <p14:creationId xmlns:p14="http://schemas.microsoft.com/office/powerpoint/2010/main" val="3315958231"/>
      </p:ext>
    </p:extLst>
  </p:cSld>
  <p:clrMapOvr>
    <a:masterClrMapping/>
  </p:clrMapOvr>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type="titleOnly" preserve="1">
  <p:cSld name="Title Only">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5" name="Slide Number Placeholder 4"/>
          <p:cNvSpPr>
            <a:spLocks noGrp="1"/>
          </p:cNvSpPr>
          <p:nvPr>
            <p:ph type="sldNum" sz="quarter" idx="12"/>
          </p:nvPr>
        </p:nvSpPr>
        <p:spPr>
          <a:xfrm>
            <a:off x="9075832" y="6380761"/>
            <a:ext cx="2798207" cy="372394"/>
          </a:xfrm>
          <a:prstGeom prst="rect">
            <a:avLst/>
          </a:prstGeom>
        </p:spPr>
        <p:txBody>
          <a:bodyPr/>
          <a:lstStyle/>
          <a:p>
            <a:fld id="{0A164282-434E-41D4-9582-783D542A7B68}" type="slidenum">
              <a:rPr/>
              <a:pPr/>
              <a:t>‹#›</a:t>
            </a:fld>
            <a:endParaRPr/>
          </a:p>
        </p:txBody>
      </p:sp>
    </p:spTree>
    <p:extLst>
      <p:ext uri="{BB962C8B-B14F-4D97-AF65-F5344CB8AC3E}">
        <p14:creationId xmlns:p14="http://schemas.microsoft.com/office/powerpoint/2010/main" val="4155548359"/>
      </p:ext>
    </p:extLst>
  </p:cSld>
  <p:clrMapOvr>
    <a:masterClrMapping/>
  </p:clrMapOvr>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572043" y="424788"/>
            <a:ext cx="11301996" cy="940467"/>
          </a:xfrm>
        </p:spPr>
        <p:txBody>
          <a:bodyPr>
            <a:normAutofit/>
          </a:bodyPr>
          <a:lstStyle>
            <a:lvl1pPr>
              <a:defRPr sz="4488"/>
            </a:lvl1pPr>
          </a:lstStyle>
          <a:p>
            <a:r>
              <a:rPr lang="en-US" smtClean="0"/>
              <a:t>Click to edit Master title style</a:t>
            </a:r>
            <a:endParaRPr lang="en-US"/>
          </a:p>
        </p:txBody>
      </p:sp>
      <p:sp>
        <p:nvSpPr>
          <p:cNvPr id="5" name="Slide Number Placeholder 4"/>
          <p:cNvSpPr>
            <a:spLocks noGrp="1"/>
          </p:cNvSpPr>
          <p:nvPr>
            <p:ph type="sldNum" sz="quarter" idx="12"/>
          </p:nvPr>
        </p:nvSpPr>
        <p:spPr>
          <a:xfrm>
            <a:off x="9075832" y="6380761"/>
            <a:ext cx="2798207" cy="372394"/>
          </a:xfrm>
          <a:prstGeom prst="rect">
            <a:avLst/>
          </a:prstGeom>
        </p:spPr>
        <p:txBody>
          <a:bodyPr/>
          <a:lstStyle/>
          <a:p>
            <a:fld id="{0A164282-434E-41D4-9582-783D542A7B68}" type="slidenum">
              <a:rPr/>
              <a:pPr/>
              <a:t>‹#›</a:t>
            </a:fld>
            <a:endParaRPr/>
          </a:p>
        </p:txBody>
      </p:sp>
      <p:graphicFrame>
        <p:nvGraphicFramePr>
          <p:cNvPr id="6" name="Table 5"/>
          <p:cNvGraphicFramePr>
            <a:graphicFrameLocks noGrp="1"/>
          </p:cNvGraphicFramePr>
          <p:nvPr userDrawn="1"/>
        </p:nvGraphicFramePr>
        <p:xfrm>
          <a:off x="595915" y="1505991"/>
          <a:ext cx="11278124" cy="4406400"/>
        </p:xfrm>
        <a:graphic>
          <a:graphicData uri="http://schemas.openxmlformats.org/drawingml/2006/table">
            <a:tbl>
              <a:tblPr firstRow="1" bandRow="1">
                <a:tableStyleId>{5C22544A-7EE6-4342-B048-85BDC9FD1C3A}</a:tableStyleId>
              </a:tblPr>
              <a:tblGrid>
                <a:gridCol w="2819531"/>
                <a:gridCol w="2819531"/>
                <a:gridCol w="2819531"/>
                <a:gridCol w="2819531"/>
              </a:tblGrid>
              <a:tr h="657264">
                <a:tc>
                  <a:txBody>
                    <a:bodyPr/>
                    <a:lstStyle/>
                    <a:p>
                      <a:r>
                        <a:rPr lang="en-US" sz="2000" dirty="0" smtClean="0">
                          <a:solidFill>
                            <a:schemeClr val="bg1"/>
                          </a:solidFill>
                        </a:rPr>
                        <a:t>Heading</a:t>
                      </a:r>
                      <a:endParaRPr lang="en-US" sz="2000" dirty="0">
                        <a:solidFill>
                          <a:schemeClr val="bg1"/>
                        </a:solidFill>
                      </a:endParaRPr>
                    </a:p>
                  </a:txBody>
                  <a:tcPr marL="139910" marR="139910" marT="139891" marB="139891"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2000" dirty="0" smtClean="0">
                          <a:solidFill>
                            <a:schemeClr val="bg1"/>
                          </a:solidFill>
                        </a:rPr>
                        <a:t>Heading</a:t>
                      </a:r>
                      <a:endParaRPr lang="en-US" sz="2000" dirty="0">
                        <a:solidFill>
                          <a:schemeClr val="bg1"/>
                        </a:solidFill>
                      </a:endParaRPr>
                    </a:p>
                  </a:txBody>
                  <a:tcPr marL="139910" marR="139910" marT="139891" marB="139891"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2000" dirty="0" smtClean="0">
                          <a:solidFill>
                            <a:schemeClr val="bg1"/>
                          </a:solidFill>
                        </a:rPr>
                        <a:t>Heading</a:t>
                      </a:r>
                      <a:endParaRPr lang="en-US" sz="2000" dirty="0">
                        <a:solidFill>
                          <a:schemeClr val="bg1"/>
                        </a:solidFill>
                      </a:endParaRPr>
                    </a:p>
                  </a:txBody>
                  <a:tcPr marL="139910" marR="139910" marT="139891" marB="139891"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2000" dirty="0" smtClean="0">
                          <a:solidFill>
                            <a:schemeClr val="bg1"/>
                          </a:solidFill>
                        </a:rPr>
                        <a:t>Heading</a:t>
                      </a:r>
                      <a:endParaRPr lang="en-US" sz="2000" dirty="0">
                        <a:solidFill>
                          <a:schemeClr val="bg1"/>
                        </a:solidFill>
                      </a:endParaRPr>
                    </a:p>
                  </a:txBody>
                  <a:tcPr marL="139910" marR="139910" marT="139891" marB="139891" anchor="ctr">
                    <a:lnL w="12700" cmpd="sng">
                      <a:noFill/>
                    </a:lnL>
                    <a:lnR w="12700" cmpd="sng">
                      <a:noFill/>
                    </a:lnR>
                    <a:lnT w="12700" cmpd="sng">
                      <a:noFill/>
                    </a:lnT>
                    <a:lnB w="38100" cmpd="sng">
                      <a:noFill/>
                    </a:lnB>
                    <a:lnTlToBr w="12700" cmpd="sng">
                      <a:noFill/>
                      <a:prstDash val="solid"/>
                    </a:lnTlToBr>
                    <a:lnBlToTr w="12700" cmpd="sng">
                      <a:noFill/>
                      <a:prstDash val="solid"/>
                    </a:lnBlToTr>
                  </a:tcPr>
                </a:tc>
              </a:tr>
              <a:tr h="1249712">
                <a:tc>
                  <a:txBody>
                    <a:bodyPr/>
                    <a:lstStyle/>
                    <a:p>
                      <a:r>
                        <a:rPr lang="en-US" sz="1600" dirty="0" smtClean="0">
                          <a:solidFill>
                            <a:srgbClr val="3C454F"/>
                          </a:solidFill>
                        </a:rPr>
                        <a:t>Content</a:t>
                      </a:r>
                      <a:endParaRPr lang="en-US" sz="1600" dirty="0">
                        <a:solidFill>
                          <a:srgbClr val="3C454F"/>
                        </a:solidFill>
                      </a:endParaRPr>
                    </a:p>
                  </a:txBody>
                  <a:tcPr marL="139910" marR="139910" marT="139891" marB="139891">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38100" cmpd="sng">
                      <a:noFill/>
                    </a:lnT>
                    <a:lnB w="12700" cmpd="sng">
                      <a:noFill/>
                    </a:lnB>
                    <a:lnTlToBr w="12700" cmpd="sng">
                      <a:noFill/>
                      <a:prstDash val="solid"/>
                    </a:lnTlToBr>
                    <a:lnBlToTr w="12700" cmpd="sng">
                      <a:noFill/>
                      <a:prstDash val="solid"/>
                    </a:lnBlToTr>
                  </a:tcPr>
                </a:tc>
              </a:tr>
              <a:tr h="124971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tcPr>
                </a:tc>
              </a:tr>
              <a:tr h="124971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tcPr>
                </a:tc>
              </a:tr>
            </a:tbl>
          </a:graphicData>
        </a:graphic>
      </p:graphicFrame>
    </p:spTree>
    <p:extLst>
      <p:ext uri="{BB962C8B-B14F-4D97-AF65-F5344CB8AC3E}">
        <p14:creationId xmlns:p14="http://schemas.microsoft.com/office/powerpoint/2010/main" val="3330461875"/>
      </p:ext>
    </p:extLst>
  </p:cSld>
  <p:clrMapOvr>
    <a:masterClrMapping/>
  </p:clrMapOvr>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bg1"/>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9081946" y="6380761"/>
            <a:ext cx="2798207" cy="372394"/>
          </a:xfrm>
          <a:prstGeom prst="rect">
            <a:avLst/>
          </a:prstGeom>
        </p:spPr>
        <p:txBody>
          <a:bodyPr/>
          <a:lstStyle/>
          <a:p>
            <a:fld id="{0A164282-434E-41D4-9582-783D542A7B68}" type="slidenum">
              <a:rPr/>
              <a:pPr/>
              <a:t>‹#›</a:t>
            </a:fld>
            <a:endParaRPr/>
          </a:p>
        </p:txBody>
      </p:sp>
    </p:spTree>
    <p:extLst>
      <p:ext uri="{BB962C8B-B14F-4D97-AF65-F5344CB8AC3E}">
        <p14:creationId xmlns:p14="http://schemas.microsoft.com/office/powerpoint/2010/main" val="3477528129"/>
      </p:ext>
    </p:extLst>
  </p:cSld>
  <p:clrMapOvr>
    <a:masterClrMapping/>
  </p:clrMapOvr>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type="blank" preserve="1">
  <p:cSld name="1_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92242818"/>
      </p:ext>
    </p:extLst>
  </p:cSld>
  <p:clrMapOvr>
    <a:masterClrMapping/>
  </p:clrMapOvr>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type="objTx" preserve="1">
  <p:cSld name="Content with Captio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72044" y="466301"/>
            <a:ext cx="4295671" cy="1975233"/>
          </a:xfrm>
        </p:spPr>
        <p:txBody>
          <a:bodyPr anchor="b">
            <a:noAutofit/>
          </a:bodyPr>
          <a:lstStyle>
            <a:lvl1pPr>
              <a:defRPr sz="4080"/>
            </a:lvl1pPr>
          </a:lstStyle>
          <a:p>
            <a:r>
              <a:rPr lang="en-US" smtClean="0"/>
              <a:t>Click to edit Master title style</a:t>
            </a:r>
            <a:endParaRPr lang="en-US"/>
          </a:p>
        </p:txBody>
      </p:sp>
      <p:sp>
        <p:nvSpPr>
          <p:cNvPr id="3" name="Content Placeholder 2"/>
          <p:cNvSpPr>
            <a:spLocks noGrp="1"/>
          </p:cNvSpPr>
          <p:nvPr>
            <p:ph idx="1"/>
          </p:nvPr>
        </p:nvSpPr>
        <p:spPr>
          <a:xfrm>
            <a:off x="5287122" y="1007083"/>
            <a:ext cx="6586917" cy="4970646"/>
          </a:xfrm>
        </p:spPr>
        <p:txBody>
          <a:bodyPr/>
          <a:lstStyle>
            <a:lvl1pPr>
              <a:defRPr sz="3264">
                <a:latin typeface="+mj-lt"/>
              </a:defRPr>
            </a:lvl1pPr>
            <a:lvl2pPr>
              <a:defRPr sz="2856">
                <a:latin typeface="+mj-lt"/>
              </a:defRPr>
            </a:lvl2pPr>
            <a:lvl3pPr>
              <a:defRPr sz="2448">
                <a:latin typeface="+mj-lt"/>
              </a:defRPr>
            </a:lvl3pPr>
            <a:lvl4pPr>
              <a:defRPr sz="2040">
                <a:latin typeface="+mj-lt"/>
              </a:defRPr>
            </a:lvl4pPr>
            <a:lvl5pPr>
              <a:defRPr sz="2040">
                <a:latin typeface="+mj-lt"/>
              </a:defRPr>
            </a:lvl5pPr>
            <a:lvl6pPr>
              <a:defRPr sz="2040"/>
            </a:lvl6pPr>
            <a:lvl7pPr>
              <a:defRPr sz="2040"/>
            </a:lvl7pPr>
            <a:lvl8pPr>
              <a:defRPr sz="2040"/>
            </a:lvl8pPr>
            <a:lvl9pPr>
              <a:defRPr sz="204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72044" y="2655911"/>
            <a:ext cx="4295671" cy="3329913"/>
          </a:xfrm>
        </p:spPr>
        <p:txBody>
          <a:bodyPr>
            <a:normAutofit/>
          </a:bodyPr>
          <a:lstStyle>
            <a:lvl1pPr marL="0" indent="0">
              <a:buNone/>
              <a:defRPr sz="2040"/>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dirty="0" smtClean="0"/>
              <a:t>Click to edit Master text styles</a:t>
            </a:r>
          </a:p>
        </p:txBody>
      </p:sp>
      <p:sp>
        <p:nvSpPr>
          <p:cNvPr id="7" name="Slide Number Placeholder 6"/>
          <p:cNvSpPr>
            <a:spLocks noGrp="1"/>
          </p:cNvSpPr>
          <p:nvPr>
            <p:ph type="sldNum" sz="quarter" idx="12"/>
          </p:nvPr>
        </p:nvSpPr>
        <p:spPr>
          <a:xfrm>
            <a:off x="9075832" y="6380761"/>
            <a:ext cx="2798207" cy="372394"/>
          </a:xfrm>
          <a:prstGeom prst="rect">
            <a:avLst/>
          </a:prstGeom>
        </p:spPr>
        <p:txBody>
          <a:bodyPr/>
          <a:lstStyle/>
          <a:p>
            <a:fld id="{0A164282-434E-41D4-9582-783D542A7B68}" type="slidenum">
              <a:rPr/>
              <a:pPr/>
              <a:t>‹#›</a:t>
            </a:fld>
            <a:endParaRPr/>
          </a:p>
        </p:txBody>
      </p:sp>
    </p:spTree>
    <p:extLst>
      <p:ext uri="{BB962C8B-B14F-4D97-AF65-F5344CB8AC3E}">
        <p14:creationId xmlns:p14="http://schemas.microsoft.com/office/powerpoint/2010/main" val="3001417341"/>
      </p:ext>
    </p:extLst>
  </p:cSld>
  <p:clrMapOvr>
    <a:masterClrMapping/>
  </p:clrMapOvr>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1_Section Title Accent Color 2">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831975"/>
          </a:xfrm>
          <a:noFill/>
        </p:spPr>
        <p:txBody>
          <a:bodyPr tIns="91440" bIns="91440" anchor="t" anchorCtr="0"/>
          <a:lstStyle>
            <a:lvl1pPr>
              <a:defRPr sz="8799"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573906353"/>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Font typeface="Arial" panose="020B0604020202020204" pitchFamily="34" charset="0"/>
              <a:buNone/>
              <a:defRPr lang="en-US" sz="3600" kern="1200" dirty="0" smtClean="0">
                <a:gradFill>
                  <a:gsLst>
                    <a:gs pos="1299">
                      <a:schemeClr val="tx1"/>
                    </a:gs>
                    <a:gs pos="100000">
                      <a:schemeClr val="tx1"/>
                    </a:gs>
                  </a:gsLst>
                  <a:lin ang="5400000" scaled="0"/>
                </a:gradFill>
                <a:latin typeface="+mj-lt"/>
                <a:ea typeface="+mn-ea"/>
                <a:cs typeface="+mn-cs"/>
              </a:defRPr>
            </a:lvl1pPr>
          </a:lstStyle>
          <a:p>
            <a:pPr marL="0" lvl="0" indent="0" algn="l" defTabSz="914166" rtl="0" eaLnBrk="1" latinLnBrk="0" hangingPunct="1">
              <a:spcBef>
                <a:spcPct val="20000"/>
              </a:spcBef>
            </a:pPr>
            <a:r>
              <a:rPr lang="en-US" dirty="0" smtClean="0"/>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dirty="0"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dirty="0" smtClean="0"/>
              <a:t>Click to edit Master title style</a:t>
            </a:r>
            <a:endParaRPr lang="en-US" dirty="0"/>
          </a:p>
        </p:txBody>
      </p:sp>
    </p:spTree>
    <p:extLst>
      <p:ext uri="{BB962C8B-B14F-4D97-AF65-F5344CB8AC3E}">
        <p14:creationId xmlns:p14="http://schemas.microsoft.com/office/powerpoint/2010/main" val="2490336519"/>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Two Content">
    <p:spTree>
      <p:nvGrpSpPr>
        <p:cNvPr id="1" name=""/>
        <p:cNvGrpSpPr/>
        <p:nvPr/>
      </p:nvGrpSpPr>
      <p:grpSpPr>
        <a:xfrm>
          <a:off x="0" y="0"/>
          <a:ext cx="0" cy="0"/>
          <a:chOff x="0" y="0"/>
          <a:chExt cx="0" cy="0"/>
        </a:xfrm>
      </p:grpSpPr>
      <p:sp>
        <p:nvSpPr>
          <p:cNvPr id="8" name="Content Placeholder 3"/>
          <p:cNvSpPr>
            <a:spLocks noGrp="1"/>
          </p:cNvSpPr>
          <p:nvPr>
            <p:ph sz="half" idx="2"/>
          </p:nvPr>
        </p:nvSpPr>
        <p:spPr>
          <a:xfrm>
            <a:off x="387121" y="1398907"/>
            <a:ext cx="5729546" cy="5051602"/>
          </a:xfrm>
          <a:prstGeom prst="rect">
            <a:avLst/>
          </a:prstGeom>
        </p:spPr>
        <p:txBody>
          <a:bodyPr>
            <a:normAutofit/>
          </a:bodyPr>
          <a:lstStyle>
            <a:lvl1pPr>
              <a:defRPr sz="3264"/>
            </a:lvl1pPr>
            <a:lvl2pPr>
              <a:defRPr sz="2856"/>
            </a:lvl2pPr>
            <a:lvl3pPr>
              <a:defRPr sz="2448"/>
            </a:lvl3pPr>
            <a:lvl4pPr>
              <a:defRPr sz="2040"/>
            </a:lvl4pPr>
            <a:lvl5pPr>
              <a:defRPr sz="2040"/>
            </a:lvl5pPr>
            <a:lvl6pPr>
              <a:defRPr sz="1632"/>
            </a:lvl6pPr>
            <a:lvl7pPr>
              <a:defRPr sz="1632"/>
            </a:lvl7pPr>
            <a:lvl8pPr>
              <a:defRPr sz="1632"/>
            </a:lvl8pPr>
            <a:lvl9pPr>
              <a:defRPr sz="1632"/>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Content Placeholder 5"/>
          <p:cNvSpPr>
            <a:spLocks noGrp="1"/>
          </p:cNvSpPr>
          <p:nvPr>
            <p:ph sz="quarter" idx="4"/>
          </p:nvPr>
        </p:nvSpPr>
        <p:spPr>
          <a:xfrm>
            <a:off x="6401584" y="1398907"/>
            <a:ext cx="5731796" cy="5051602"/>
          </a:xfrm>
          <a:prstGeom prst="rect">
            <a:avLst/>
          </a:prstGeom>
        </p:spPr>
        <p:txBody>
          <a:bodyPr>
            <a:normAutofit/>
          </a:bodyPr>
          <a:lstStyle>
            <a:lvl1pPr>
              <a:defRPr sz="3264"/>
            </a:lvl1pPr>
            <a:lvl2pPr>
              <a:defRPr sz="2856"/>
            </a:lvl2pPr>
            <a:lvl3pPr>
              <a:defRPr sz="2448"/>
            </a:lvl3pPr>
            <a:lvl4pPr>
              <a:defRPr sz="2040"/>
            </a:lvl4pPr>
            <a:lvl5pPr>
              <a:defRPr sz="2040"/>
            </a:lvl5pPr>
            <a:lvl6pPr>
              <a:defRPr sz="1632"/>
            </a:lvl6pPr>
            <a:lvl7pPr>
              <a:defRPr sz="1632"/>
            </a:lvl7pPr>
            <a:lvl8pPr>
              <a:defRPr sz="1632"/>
            </a:lvl8pPr>
            <a:lvl9pPr>
              <a:defRPr sz="1632"/>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124544087"/>
      </p:ext>
    </p:extLst>
  </p:cSld>
  <p:clrMapOvr>
    <a:masterClrMapping/>
  </p:clrMapOvr>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74639" y="1212850"/>
            <a:ext cx="11889564" cy="2059025"/>
          </a:xfrm>
        </p:spPr>
        <p:txBody>
          <a:bodyPr/>
          <a:lstStyle>
            <a:lvl1pPr marL="0" indent="0">
              <a:buNone/>
              <a:defRPr>
                <a:gradFill>
                  <a:gsLst>
                    <a:gs pos="2920">
                      <a:schemeClr val="tx2"/>
                    </a:gs>
                    <a:gs pos="39000">
                      <a:schemeClr val="tx2"/>
                    </a:gs>
                  </a:gsLst>
                  <a:lin ang="5400000" scaled="0"/>
                </a:gradFill>
              </a:defRPr>
            </a:lvl1pPr>
            <a:lvl2pPr marL="28569" indent="0">
              <a:buNone/>
              <a:defRPr sz="2000"/>
            </a:lvl2pPr>
            <a:lvl3pPr marL="223795" indent="0">
              <a:buNone/>
              <a:defRPr sz="2000"/>
            </a:lvl3pPr>
            <a:lvl4pPr marL="476159" indent="0">
              <a:buNone/>
              <a:defRPr sz="1800"/>
            </a:lvl4pPr>
            <a:lvl5pPr marL="739632" indent="0">
              <a:buNone/>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042442611"/>
      </p:ext>
    </p:extLst>
  </p:cSld>
  <p:clrMapOvr>
    <a:masterClrMapping/>
  </p:clrMapOvr>
  <p:transition>
    <p:fade/>
  </p:transition>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388642" y="286004"/>
            <a:ext cx="11375536" cy="786503"/>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385533" y="1429994"/>
            <a:ext cx="11375536" cy="223152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4927873"/>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4" name="Title 3"/>
          <p:cNvSpPr>
            <a:spLocks noGrp="1"/>
          </p:cNvSpPr>
          <p:nvPr>
            <p:ph type="title"/>
          </p:nvPr>
        </p:nvSpPr>
        <p:spPr/>
        <p:txBody>
          <a:bodyPr anchor="b"/>
          <a:lstStyle/>
          <a:p>
            <a:r>
              <a:rPr lang="en-US" smtClean="0"/>
              <a:t>Click to edit Master title style</a:t>
            </a:r>
            <a:endParaRPr lang="en-US"/>
          </a:p>
        </p:txBody>
      </p:sp>
      <p:sp>
        <p:nvSpPr>
          <p:cNvPr id="6" name="Text Placeholder 5"/>
          <p:cNvSpPr>
            <a:spLocks noGrp="1"/>
          </p:cNvSpPr>
          <p:nvPr>
            <p:ph type="body" sz="quarter" idx="10" hasCustomPrompt="1"/>
          </p:nvPr>
        </p:nvSpPr>
        <p:spPr>
          <a:xfrm>
            <a:off x="6771540" y="5627055"/>
            <a:ext cx="5113853" cy="1047305"/>
          </a:xfrm>
        </p:spPr>
        <p:txBody>
          <a:bodyPr/>
          <a:lstStyle>
            <a:lvl1pPr>
              <a:defRPr/>
            </a:lvl1pPr>
          </a:lstStyle>
          <a:p>
            <a:pPr lvl="0"/>
            <a:r>
              <a:rPr lang="en-US" dirty="0" smtClean="0"/>
              <a:t>Presenter Name</a:t>
            </a:r>
          </a:p>
          <a:p>
            <a:pPr lvl="0"/>
            <a:r>
              <a:rPr lang="en-US" dirty="0" smtClean="0"/>
              <a:t>Title/role</a:t>
            </a:r>
          </a:p>
        </p:txBody>
      </p:sp>
    </p:spTree>
    <p:extLst>
      <p:ext uri="{BB962C8B-B14F-4D97-AF65-F5344CB8AC3E}">
        <p14:creationId xmlns:p14="http://schemas.microsoft.com/office/powerpoint/2010/main" val="2228468163"/>
      </p:ext>
    </p:extLst>
  </p:cSld>
  <p:clrMapOvr>
    <a:masterClrMapping/>
  </p:clrMapOvr>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1_Custom Layout">
    <p:bg>
      <p:bgPr>
        <a:solidFill>
          <a:srgbClr val="0171B0"/>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nchor="b"/>
          <a:lstStyle/>
          <a:p>
            <a:r>
              <a:rPr lang="en-US" smtClean="0"/>
              <a:t>Click to edit Master title style</a:t>
            </a:r>
            <a:endParaRPr lang="en-US"/>
          </a:p>
        </p:txBody>
      </p:sp>
      <p:sp>
        <p:nvSpPr>
          <p:cNvPr id="6" name="Text Placeholder 5"/>
          <p:cNvSpPr>
            <a:spLocks noGrp="1"/>
          </p:cNvSpPr>
          <p:nvPr>
            <p:ph type="body" sz="quarter" idx="10" hasCustomPrompt="1"/>
          </p:nvPr>
        </p:nvSpPr>
        <p:spPr>
          <a:xfrm>
            <a:off x="6771540" y="5627055"/>
            <a:ext cx="5113853" cy="1047305"/>
          </a:xfrm>
        </p:spPr>
        <p:txBody>
          <a:bodyPr/>
          <a:lstStyle>
            <a:lvl1pPr>
              <a:defRPr>
                <a:solidFill>
                  <a:srgbClr val="3C454F"/>
                </a:solidFill>
              </a:defRPr>
            </a:lvl1pPr>
          </a:lstStyle>
          <a:p>
            <a:pPr lvl="0"/>
            <a:r>
              <a:rPr lang="en-US" dirty="0" smtClean="0"/>
              <a:t>Presenter Name</a:t>
            </a:r>
          </a:p>
          <a:p>
            <a:pPr lvl="0"/>
            <a:r>
              <a:rPr lang="en-US" dirty="0" smtClean="0"/>
              <a:t>Title/role</a:t>
            </a:r>
          </a:p>
        </p:txBody>
      </p:sp>
    </p:spTree>
    <p:extLst>
      <p:ext uri="{BB962C8B-B14F-4D97-AF65-F5344CB8AC3E}">
        <p14:creationId xmlns:p14="http://schemas.microsoft.com/office/powerpoint/2010/main" val="2314354250"/>
      </p:ext>
    </p:extLst>
  </p:cSld>
  <p:clrMapOvr>
    <a:masterClrMapping/>
  </p:clrMapOvr>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2_Custom Layout">
    <p:bg>
      <p:bgPr>
        <a:solidFill>
          <a:srgbClr val="1D4380"/>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nchor="b"/>
          <a:lstStyle/>
          <a:p>
            <a:r>
              <a:rPr lang="en-US" smtClean="0"/>
              <a:t>Click to edit Master title style</a:t>
            </a:r>
            <a:endParaRPr lang="en-US"/>
          </a:p>
        </p:txBody>
      </p:sp>
      <p:sp>
        <p:nvSpPr>
          <p:cNvPr id="6" name="Text Placeholder 5"/>
          <p:cNvSpPr>
            <a:spLocks noGrp="1"/>
          </p:cNvSpPr>
          <p:nvPr>
            <p:ph type="body" sz="quarter" idx="10" hasCustomPrompt="1"/>
          </p:nvPr>
        </p:nvSpPr>
        <p:spPr>
          <a:xfrm>
            <a:off x="6771540" y="5627055"/>
            <a:ext cx="5113853" cy="1047305"/>
          </a:xfrm>
        </p:spPr>
        <p:txBody>
          <a:bodyPr/>
          <a:lstStyle>
            <a:lvl1pPr>
              <a:defRPr>
                <a:solidFill>
                  <a:srgbClr val="289FD7"/>
                </a:solidFill>
              </a:defRPr>
            </a:lvl1pPr>
          </a:lstStyle>
          <a:p>
            <a:pPr lvl="0"/>
            <a:r>
              <a:rPr lang="en-US" dirty="0" smtClean="0"/>
              <a:t>Presenter Name</a:t>
            </a:r>
          </a:p>
          <a:p>
            <a:pPr lvl="0"/>
            <a:r>
              <a:rPr lang="en-US" dirty="0" smtClean="0"/>
              <a:t>Title/role</a:t>
            </a:r>
          </a:p>
        </p:txBody>
      </p:sp>
    </p:spTree>
    <p:extLst>
      <p:ext uri="{BB962C8B-B14F-4D97-AF65-F5344CB8AC3E}">
        <p14:creationId xmlns:p14="http://schemas.microsoft.com/office/powerpoint/2010/main" val="3209463155"/>
      </p:ext>
    </p:extLst>
  </p:cSld>
  <p:clrMapOvr>
    <a:masterClrMapping/>
  </p:clrMapOvr>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3_Custom Layout">
    <p:bg>
      <p:bgPr>
        <a:solidFill>
          <a:srgbClr val="61708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nchor="b"/>
          <a:lstStyle/>
          <a:p>
            <a:r>
              <a:rPr lang="en-US" smtClean="0"/>
              <a:t>Click to edit Master title style</a:t>
            </a:r>
            <a:endParaRPr lang="en-US"/>
          </a:p>
        </p:txBody>
      </p:sp>
      <p:sp>
        <p:nvSpPr>
          <p:cNvPr id="6" name="Text Placeholder 5"/>
          <p:cNvSpPr>
            <a:spLocks noGrp="1"/>
          </p:cNvSpPr>
          <p:nvPr>
            <p:ph type="body" sz="quarter" idx="10" hasCustomPrompt="1"/>
          </p:nvPr>
        </p:nvSpPr>
        <p:spPr>
          <a:xfrm>
            <a:off x="6771540" y="5627055"/>
            <a:ext cx="5113853" cy="1047305"/>
          </a:xfrm>
        </p:spPr>
        <p:txBody>
          <a:bodyPr/>
          <a:lstStyle>
            <a:lvl1pPr>
              <a:defRPr>
                <a:solidFill>
                  <a:srgbClr val="BDCD2C"/>
                </a:solidFill>
              </a:defRPr>
            </a:lvl1pPr>
          </a:lstStyle>
          <a:p>
            <a:pPr lvl="0"/>
            <a:r>
              <a:rPr lang="en-US" dirty="0" smtClean="0"/>
              <a:t>Presenter Name</a:t>
            </a:r>
          </a:p>
          <a:p>
            <a:pPr lvl="0"/>
            <a:r>
              <a:rPr lang="en-US" dirty="0" smtClean="0"/>
              <a:t>Title/role</a:t>
            </a:r>
          </a:p>
        </p:txBody>
      </p:sp>
    </p:spTree>
    <p:extLst>
      <p:ext uri="{BB962C8B-B14F-4D97-AF65-F5344CB8AC3E}">
        <p14:creationId xmlns:p14="http://schemas.microsoft.com/office/powerpoint/2010/main" val="2980693109"/>
      </p:ext>
    </p:extLst>
  </p:cSld>
  <p:clrMapOvr>
    <a:masterClrMapping/>
  </p:clrMapOvr>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4_Custom Layout">
    <p:bg>
      <p:bgPr>
        <a:solidFill>
          <a:schemeClr val="tx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nchor="b"/>
          <a:lstStyle>
            <a:lvl1pPr>
              <a:defRPr>
                <a:solidFill>
                  <a:srgbClr val="289FD7"/>
                </a:solidFill>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a:xfrm>
            <a:off x="6771540" y="5627055"/>
            <a:ext cx="5113853" cy="1047305"/>
          </a:xfrm>
        </p:spPr>
        <p:txBody>
          <a:bodyPr/>
          <a:lstStyle>
            <a:lvl1pPr>
              <a:defRPr>
                <a:solidFill>
                  <a:srgbClr val="289FD7"/>
                </a:solidFill>
              </a:defRPr>
            </a:lvl1pPr>
          </a:lstStyle>
          <a:p>
            <a:pPr lvl="0"/>
            <a:r>
              <a:rPr lang="en-US" dirty="0" smtClean="0"/>
              <a:t>Presenter Name</a:t>
            </a:r>
          </a:p>
          <a:p>
            <a:pPr lvl="0"/>
            <a:r>
              <a:rPr lang="en-US" dirty="0" smtClean="0"/>
              <a:t>Title/role</a:t>
            </a:r>
          </a:p>
        </p:txBody>
      </p:sp>
    </p:spTree>
    <p:extLst>
      <p:ext uri="{BB962C8B-B14F-4D97-AF65-F5344CB8AC3E}">
        <p14:creationId xmlns:p14="http://schemas.microsoft.com/office/powerpoint/2010/main" val="646908210"/>
      </p:ext>
    </p:extLst>
  </p:cSld>
  <p:clrMapOvr>
    <a:masterClrMapping/>
  </p:clrMapOvr>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93416001"/>
      </p:ext>
    </p:extLst>
  </p:cSld>
  <p:clrMapOvr>
    <a:masterClrMapping/>
  </p:clrMapOvr>
  <p:transition>
    <p:fade/>
  </p:transition>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3"/>
            <a:ext cx="11887200" cy="2121397"/>
          </a:xfrm>
        </p:spPr>
        <p:txBody>
          <a:bodyPr>
            <a:spAutoFit/>
          </a:bodyPr>
          <a:lstStyle>
            <a:lvl1pPr>
              <a:defRPr>
                <a:solidFill>
                  <a:schemeClr val="accent2"/>
                </a:soli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008087649"/>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60.xml"/><Relationship Id="rId3" Type="http://schemas.openxmlformats.org/officeDocument/2006/relationships/slideLayout" Target="../slideLayouts/slideLayout155.xml"/><Relationship Id="rId7" Type="http://schemas.openxmlformats.org/officeDocument/2006/relationships/slideLayout" Target="../slideLayouts/slideLayout159.xml"/><Relationship Id="rId2" Type="http://schemas.openxmlformats.org/officeDocument/2006/relationships/slideLayout" Target="../slideLayouts/slideLayout154.xml"/><Relationship Id="rId1" Type="http://schemas.openxmlformats.org/officeDocument/2006/relationships/slideLayout" Target="../slideLayouts/slideLayout153.xml"/><Relationship Id="rId6" Type="http://schemas.openxmlformats.org/officeDocument/2006/relationships/slideLayout" Target="../slideLayouts/slideLayout158.xml"/><Relationship Id="rId5" Type="http://schemas.openxmlformats.org/officeDocument/2006/relationships/slideLayout" Target="../slideLayouts/slideLayout157.xml"/><Relationship Id="rId10" Type="http://schemas.openxmlformats.org/officeDocument/2006/relationships/image" Target="../media/image27.emf"/><Relationship Id="rId4" Type="http://schemas.openxmlformats.org/officeDocument/2006/relationships/slideLayout" Target="../slideLayouts/slideLayout156.xml"/><Relationship Id="rId9" Type="http://schemas.openxmlformats.org/officeDocument/2006/relationships/theme" Target="../theme/theme10.xml"/></Relationships>
</file>

<file path=ppt/slideMasters/_rels/slideMaster11.xml.rels><?xml version="1.0" encoding="UTF-8" standalone="yes"?>
<Relationships xmlns="http://schemas.openxmlformats.org/package/2006/relationships"><Relationship Id="rId8" Type="http://schemas.openxmlformats.org/officeDocument/2006/relationships/theme" Target="../theme/theme11.xml"/><Relationship Id="rId3" Type="http://schemas.openxmlformats.org/officeDocument/2006/relationships/slideLayout" Target="../slideLayouts/slideLayout163.xml"/><Relationship Id="rId7" Type="http://schemas.openxmlformats.org/officeDocument/2006/relationships/slideLayout" Target="../slideLayouts/slideLayout167.xml"/><Relationship Id="rId2" Type="http://schemas.openxmlformats.org/officeDocument/2006/relationships/slideLayout" Target="../slideLayouts/slideLayout162.xml"/><Relationship Id="rId1" Type="http://schemas.openxmlformats.org/officeDocument/2006/relationships/slideLayout" Target="../slideLayouts/slideLayout161.xml"/><Relationship Id="rId6" Type="http://schemas.openxmlformats.org/officeDocument/2006/relationships/slideLayout" Target="../slideLayouts/slideLayout166.xml"/><Relationship Id="rId5" Type="http://schemas.openxmlformats.org/officeDocument/2006/relationships/slideLayout" Target="../slideLayouts/slideLayout165.xml"/><Relationship Id="rId4" Type="http://schemas.openxmlformats.org/officeDocument/2006/relationships/slideLayout" Target="../slideLayouts/slideLayout164.xml"/><Relationship Id="rId9" Type="http://schemas.openxmlformats.org/officeDocument/2006/relationships/image" Target="../media/image27.emf"/></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75.xml"/><Relationship Id="rId3" Type="http://schemas.openxmlformats.org/officeDocument/2006/relationships/slideLayout" Target="../slideLayouts/slideLayout170.xml"/><Relationship Id="rId7" Type="http://schemas.openxmlformats.org/officeDocument/2006/relationships/slideLayout" Target="../slideLayouts/slideLayout174.xml"/><Relationship Id="rId2" Type="http://schemas.openxmlformats.org/officeDocument/2006/relationships/slideLayout" Target="../slideLayouts/slideLayout169.xml"/><Relationship Id="rId1" Type="http://schemas.openxmlformats.org/officeDocument/2006/relationships/slideLayout" Target="../slideLayouts/slideLayout168.xml"/><Relationship Id="rId6" Type="http://schemas.openxmlformats.org/officeDocument/2006/relationships/slideLayout" Target="../slideLayouts/slideLayout173.xml"/><Relationship Id="rId5" Type="http://schemas.openxmlformats.org/officeDocument/2006/relationships/slideLayout" Target="../slideLayouts/slideLayout172.xml"/><Relationship Id="rId10" Type="http://schemas.openxmlformats.org/officeDocument/2006/relationships/image" Target="../media/image27.emf"/><Relationship Id="rId4" Type="http://schemas.openxmlformats.org/officeDocument/2006/relationships/slideLayout" Target="../slideLayouts/slideLayout171.xml"/><Relationship Id="rId9"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183.xml"/><Relationship Id="rId13" Type="http://schemas.openxmlformats.org/officeDocument/2006/relationships/slideLayout" Target="../slideLayouts/slideLayout188.xml"/><Relationship Id="rId3" Type="http://schemas.openxmlformats.org/officeDocument/2006/relationships/slideLayout" Target="../slideLayouts/slideLayout178.xml"/><Relationship Id="rId7" Type="http://schemas.openxmlformats.org/officeDocument/2006/relationships/slideLayout" Target="../slideLayouts/slideLayout182.xml"/><Relationship Id="rId12" Type="http://schemas.openxmlformats.org/officeDocument/2006/relationships/slideLayout" Target="../slideLayouts/slideLayout187.xml"/><Relationship Id="rId17" Type="http://schemas.openxmlformats.org/officeDocument/2006/relationships/image" Target="../media/image27.emf"/><Relationship Id="rId2" Type="http://schemas.openxmlformats.org/officeDocument/2006/relationships/slideLayout" Target="../slideLayouts/slideLayout177.xml"/><Relationship Id="rId16" Type="http://schemas.openxmlformats.org/officeDocument/2006/relationships/theme" Target="../theme/theme13.xml"/><Relationship Id="rId1" Type="http://schemas.openxmlformats.org/officeDocument/2006/relationships/slideLayout" Target="../slideLayouts/slideLayout176.xml"/><Relationship Id="rId6" Type="http://schemas.openxmlformats.org/officeDocument/2006/relationships/slideLayout" Target="../slideLayouts/slideLayout181.xml"/><Relationship Id="rId11" Type="http://schemas.openxmlformats.org/officeDocument/2006/relationships/slideLayout" Target="../slideLayouts/slideLayout186.xml"/><Relationship Id="rId5" Type="http://schemas.openxmlformats.org/officeDocument/2006/relationships/slideLayout" Target="../slideLayouts/slideLayout180.xml"/><Relationship Id="rId15" Type="http://schemas.openxmlformats.org/officeDocument/2006/relationships/slideLayout" Target="../slideLayouts/slideLayout190.xml"/><Relationship Id="rId10" Type="http://schemas.openxmlformats.org/officeDocument/2006/relationships/slideLayout" Target="../slideLayouts/slideLayout185.xml"/><Relationship Id="rId4" Type="http://schemas.openxmlformats.org/officeDocument/2006/relationships/slideLayout" Target="../slideLayouts/slideLayout179.xml"/><Relationship Id="rId9" Type="http://schemas.openxmlformats.org/officeDocument/2006/relationships/slideLayout" Target="../slideLayouts/slideLayout184.xml"/><Relationship Id="rId14" Type="http://schemas.openxmlformats.org/officeDocument/2006/relationships/slideLayout" Target="../slideLayouts/slideLayout18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8.xml"/><Relationship Id="rId18" Type="http://schemas.openxmlformats.org/officeDocument/2006/relationships/slideLayout" Target="../slideLayouts/slideLayout33.xml"/><Relationship Id="rId26" Type="http://schemas.openxmlformats.org/officeDocument/2006/relationships/slideLayout" Target="../slideLayouts/slideLayout41.xml"/><Relationship Id="rId3" Type="http://schemas.openxmlformats.org/officeDocument/2006/relationships/slideLayout" Target="../slideLayouts/slideLayout18.xml"/><Relationship Id="rId21" Type="http://schemas.openxmlformats.org/officeDocument/2006/relationships/slideLayout" Target="../slideLayouts/slideLayout36.xml"/><Relationship Id="rId34" Type="http://schemas.openxmlformats.org/officeDocument/2006/relationships/slideLayout" Target="../slideLayouts/slideLayout49.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17" Type="http://schemas.openxmlformats.org/officeDocument/2006/relationships/slideLayout" Target="../slideLayouts/slideLayout32.xml"/><Relationship Id="rId25" Type="http://schemas.openxmlformats.org/officeDocument/2006/relationships/slideLayout" Target="../slideLayouts/slideLayout40.xml"/><Relationship Id="rId33" Type="http://schemas.openxmlformats.org/officeDocument/2006/relationships/slideLayout" Target="../slideLayouts/slideLayout48.xml"/><Relationship Id="rId2" Type="http://schemas.openxmlformats.org/officeDocument/2006/relationships/slideLayout" Target="../slideLayouts/slideLayout17.xml"/><Relationship Id="rId16" Type="http://schemas.openxmlformats.org/officeDocument/2006/relationships/slideLayout" Target="../slideLayouts/slideLayout31.xml"/><Relationship Id="rId20" Type="http://schemas.openxmlformats.org/officeDocument/2006/relationships/slideLayout" Target="../slideLayouts/slideLayout35.xml"/><Relationship Id="rId29" Type="http://schemas.openxmlformats.org/officeDocument/2006/relationships/slideLayout" Target="../slideLayouts/slideLayout44.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24" Type="http://schemas.openxmlformats.org/officeDocument/2006/relationships/slideLayout" Target="../slideLayouts/slideLayout39.xml"/><Relationship Id="rId32" Type="http://schemas.openxmlformats.org/officeDocument/2006/relationships/slideLayout" Target="../slideLayouts/slideLayout47.xml"/><Relationship Id="rId5" Type="http://schemas.openxmlformats.org/officeDocument/2006/relationships/slideLayout" Target="../slideLayouts/slideLayout20.xml"/><Relationship Id="rId15" Type="http://schemas.openxmlformats.org/officeDocument/2006/relationships/slideLayout" Target="../slideLayouts/slideLayout30.xml"/><Relationship Id="rId23" Type="http://schemas.openxmlformats.org/officeDocument/2006/relationships/slideLayout" Target="../slideLayouts/slideLayout38.xml"/><Relationship Id="rId28" Type="http://schemas.openxmlformats.org/officeDocument/2006/relationships/slideLayout" Target="../slideLayouts/slideLayout43.xml"/><Relationship Id="rId36" Type="http://schemas.openxmlformats.org/officeDocument/2006/relationships/theme" Target="../theme/theme2.xml"/><Relationship Id="rId10" Type="http://schemas.openxmlformats.org/officeDocument/2006/relationships/slideLayout" Target="../slideLayouts/slideLayout25.xml"/><Relationship Id="rId19" Type="http://schemas.openxmlformats.org/officeDocument/2006/relationships/slideLayout" Target="../slideLayouts/slideLayout34.xml"/><Relationship Id="rId31" Type="http://schemas.openxmlformats.org/officeDocument/2006/relationships/slideLayout" Target="../slideLayouts/slideLayout46.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slideLayout" Target="../slideLayouts/slideLayout29.xml"/><Relationship Id="rId22" Type="http://schemas.openxmlformats.org/officeDocument/2006/relationships/slideLayout" Target="../slideLayouts/slideLayout37.xml"/><Relationship Id="rId27" Type="http://schemas.openxmlformats.org/officeDocument/2006/relationships/slideLayout" Target="../slideLayouts/slideLayout42.xml"/><Relationship Id="rId30" Type="http://schemas.openxmlformats.org/officeDocument/2006/relationships/slideLayout" Target="../slideLayouts/slideLayout45.xml"/><Relationship Id="rId35" Type="http://schemas.openxmlformats.org/officeDocument/2006/relationships/slideLayout" Target="../slideLayouts/slideLayout50.xml"/><Relationship Id="rId8" Type="http://schemas.openxmlformats.org/officeDocument/2006/relationships/slideLayout" Target="../slideLayouts/slideLayout2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8.xml"/><Relationship Id="rId13" Type="http://schemas.openxmlformats.org/officeDocument/2006/relationships/slideLayout" Target="../slideLayouts/slideLayout63.xml"/><Relationship Id="rId18" Type="http://schemas.openxmlformats.org/officeDocument/2006/relationships/slideLayout" Target="../slideLayouts/slideLayout68.xml"/><Relationship Id="rId26" Type="http://schemas.openxmlformats.org/officeDocument/2006/relationships/slideLayout" Target="../slideLayouts/slideLayout76.xml"/><Relationship Id="rId3" Type="http://schemas.openxmlformats.org/officeDocument/2006/relationships/slideLayout" Target="../slideLayouts/slideLayout53.xml"/><Relationship Id="rId21" Type="http://schemas.openxmlformats.org/officeDocument/2006/relationships/slideLayout" Target="../slideLayouts/slideLayout71.xml"/><Relationship Id="rId7" Type="http://schemas.openxmlformats.org/officeDocument/2006/relationships/slideLayout" Target="../slideLayouts/slideLayout57.xml"/><Relationship Id="rId12" Type="http://schemas.openxmlformats.org/officeDocument/2006/relationships/slideLayout" Target="../slideLayouts/slideLayout62.xml"/><Relationship Id="rId17" Type="http://schemas.openxmlformats.org/officeDocument/2006/relationships/slideLayout" Target="../slideLayouts/slideLayout67.xml"/><Relationship Id="rId25" Type="http://schemas.openxmlformats.org/officeDocument/2006/relationships/slideLayout" Target="../slideLayouts/slideLayout75.xml"/><Relationship Id="rId2" Type="http://schemas.openxmlformats.org/officeDocument/2006/relationships/slideLayout" Target="../slideLayouts/slideLayout52.xml"/><Relationship Id="rId16" Type="http://schemas.openxmlformats.org/officeDocument/2006/relationships/slideLayout" Target="../slideLayouts/slideLayout66.xml"/><Relationship Id="rId20" Type="http://schemas.openxmlformats.org/officeDocument/2006/relationships/slideLayout" Target="../slideLayouts/slideLayout70.xml"/><Relationship Id="rId29" Type="http://schemas.openxmlformats.org/officeDocument/2006/relationships/slideLayout" Target="../slideLayouts/slideLayout79.xml"/><Relationship Id="rId1" Type="http://schemas.openxmlformats.org/officeDocument/2006/relationships/slideLayout" Target="../slideLayouts/slideLayout51.xml"/><Relationship Id="rId6" Type="http://schemas.openxmlformats.org/officeDocument/2006/relationships/slideLayout" Target="../slideLayouts/slideLayout56.xml"/><Relationship Id="rId11" Type="http://schemas.openxmlformats.org/officeDocument/2006/relationships/slideLayout" Target="../slideLayouts/slideLayout61.xml"/><Relationship Id="rId24" Type="http://schemas.openxmlformats.org/officeDocument/2006/relationships/slideLayout" Target="../slideLayouts/slideLayout74.xml"/><Relationship Id="rId32" Type="http://schemas.openxmlformats.org/officeDocument/2006/relationships/image" Target="../media/image1.png"/><Relationship Id="rId5" Type="http://schemas.openxmlformats.org/officeDocument/2006/relationships/slideLayout" Target="../slideLayouts/slideLayout55.xml"/><Relationship Id="rId15" Type="http://schemas.openxmlformats.org/officeDocument/2006/relationships/slideLayout" Target="../slideLayouts/slideLayout65.xml"/><Relationship Id="rId23" Type="http://schemas.openxmlformats.org/officeDocument/2006/relationships/slideLayout" Target="../slideLayouts/slideLayout73.xml"/><Relationship Id="rId28" Type="http://schemas.openxmlformats.org/officeDocument/2006/relationships/slideLayout" Target="../slideLayouts/slideLayout78.xml"/><Relationship Id="rId10" Type="http://schemas.openxmlformats.org/officeDocument/2006/relationships/slideLayout" Target="../slideLayouts/slideLayout60.xml"/><Relationship Id="rId19" Type="http://schemas.openxmlformats.org/officeDocument/2006/relationships/slideLayout" Target="../slideLayouts/slideLayout69.xml"/><Relationship Id="rId31" Type="http://schemas.openxmlformats.org/officeDocument/2006/relationships/theme" Target="../theme/theme3.xml"/><Relationship Id="rId4" Type="http://schemas.openxmlformats.org/officeDocument/2006/relationships/slideLayout" Target="../slideLayouts/slideLayout54.xml"/><Relationship Id="rId9" Type="http://schemas.openxmlformats.org/officeDocument/2006/relationships/slideLayout" Target="../slideLayouts/slideLayout59.xml"/><Relationship Id="rId14" Type="http://schemas.openxmlformats.org/officeDocument/2006/relationships/slideLayout" Target="../slideLayouts/slideLayout64.xml"/><Relationship Id="rId22" Type="http://schemas.openxmlformats.org/officeDocument/2006/relationships/slideLayout" Target="../slideLayouts/slideLayout72.xml"/><Relationship Id="rId27" Type="http://schemas.openxmlformats.org/officeDocument/2006/relationships/slideLayout" Target="../slideLayouts/slideLayout77.xml"/><Relationship Id="rId30" Type="http://schemas.openxmlformats.org/officeDocument/2006/relationships/slideLayout" Target="../slideLayouts/slideLayout80.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8.xml"/><Relationship Id="rId13" Type="http://schemas.openxmlformats.org/officeDocument/2006/relationships/theme" Target="../theme/theme4.xml"/><Relationship Id="rId3" Type="http://schemas.openxmlformats.org/officeDocument/2006/relationships/slideLayout" Target="../slideLayouts/slideLayout83.xml"/><Relationship Id="rId7" Type="http://schemas.openxmlformats.org/officeDocument/2006/relationships/slideLayout" Target="../slideLayouts/slideLayout87.xml"/><Relationship Id="rId12" Type="http://schemas.openxmlformats.org/officeDocument/2006/relationships/slideLayout" Target="../slideLayouts/slideLayout92.xml"/><Relationship Id="rId2" Type="http://schemas.openxmlformats.org/officeDocument/2006/relationships/slideLayout" Target="../slideLayouts/slideLayout82.xml"/><Relationship Id="rId1" Type="http://schemas.openxmlformats.org/officeDocument/2006/relationships/slideLayout" Target="../slideLayouts/slideLayout81.xml"/><Relationship Id="rId6" Type="http://schemas.openxmlformats.org/officeDocument/2006/relationships/slideLayout" Target="../slideLayouts/slideLayout86.xml"/><Relationship Id="rId11" Type="http://schemas.openxmlformats.org/officeDocument/2006/relationships/slideLayout" Target="../slideLayouts/slideLayout91.xml"/><Relationship Id="rId5" Type="http://schemas.openxmlformats.org/officeDocument/2006/relationships/slideLayout" Target="../slideLayouts/slideLayout85.xml"/><Relationship Id="rId10" Type="http://schemas.openxmlformats.org/officeDocument/2006/relationships/slideLayout" Target="../slideLayouts/slideLayout90.xml"/><Relationship Id="rId4" Type="http://schemas.openxmlformats.org/officeDocument/2006/relationships/slideLayout" Target="../slideLayouts/slideLayout84.xml"/><Relationship Id="rId9" Type="http://schemas.openxmlformats.org/officeDocument/2006/relationships/slideLayout" Target="../slideLayouts/slideLayout89.xml"/><Relationship Id="rId14" Type="http://schemas.openxmlformats.org/officeDocument/2006/relationships/image" Target="../media/image27.emf"/></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00.xml"/><Relationship Id="rId13" Type="http://schemas.openxmlformats.org/officeDocument/2006/relationships/slideLayout" Target="../slideLayouts/slideLayout105.xml"/><Relationship Id="rId18" Type="http://schemas.openxmlformats.org/officeDocument/2006/relationships/slideLayout" Target="../slideLayouts/slideLayout110.xml"/><Relationship Id="rId3" Type="http://schemas.openxmlformats.org/officeDocument/2006/relationships/slideLayout" Target="../slideLayouts/slideLayout95.xml"/><Relationship Id="rId21" Type="http://schemas.openxmlformats.org/officeDocument/2006/relationships/slideLayout" Target="../slideLayouts/slideLayout113.xml"/><Relationship Id="rId7" Type="http://schemas.openxmlformats.org/officeDocument/2006/relationships/slideLayout" Target="../slideLayouts/slideLayout99.xml"/><Relationship Id="rId12" Type="http://schemas.openxmlformats.org/officeDocument/2006/relationships/slideLayout" Target="../slideLayouts/slideLayout104.xml"/><Relationship Id="rId17" Type="http://schemas.openxmlformats.org/officeDocument/2006/relationships/slideLayout" Target="../slideLayouts/slideLayout109.xml"/><Relationship Id="rId2" Type="http://schemas.openxmlformats.org/officeDocument/2006/relationships/slideLayout" Target="../slideLayouts/slideLayout94.xml"/><Relationship Id="rId16" Type="http://schemas.openxmlformats.org/officeDocument/2006/relationships/slideLayout" Target="../slideLayouts/slideLayout108.xml"/><Relationship Id="rId20" Type="http://schemas.openxmlformats.org/officeDocument/2006/relationships/slideLayout" Target="../slideLayouts/slideLayout112.xml"/><Relationship Id="rId1" Type="http://schemas.openxmlformats.org/officeDocument/2006/relationships/slideLayout" Target="../slideLayouts/slideLayout93.xml"/><Relationship Id="rId6" Type="http://schemas.openxmlformats.org/officeDocument/2006/relationships/slideLayout" Target="../slideLayouts/slideLayout98.xml"/><Relationship Id="rId11" Type="http://schemas.openxmlformats.org/officeDocument/2006/relationships/slideLayout" Target="../slideLayouts/slideLayout103.xml"/><Relationship Id="rId5" Type="http://schemas.openxmlformats.org/officeDocument/2006/relationships/slideLayout" Target="../slideLayouts/slideLayout97.xml"/><Relationship Id="rId15" Type="http://schemas.openxmlformats.org/officeDocument/2006/relationships/slideLayout" Target="../slideLayouts/slideLayout107.xml"/><Relationship Id="rId10" Type="http://schemas.openxmlformats.org/officeDocument/2006/relationships/slideLayout" Target="../slideLayouts/slideLayout102.xml"/><Relationship Id="rId19" Type="http://schemas.openxmlformats.org/officeDocument/2006/relationships/slideLayout" Target="../slideLayouts/slideLayout111.xml"/><Relationship Id="rId4" Type="http://schemas.openxmlformats.org/officeDocument/2006/relationships/slideLayout" Target="../slideLayouts/slideLayout96.xml"/><Relationship Id="rId9" Type="http://schemas.openxmlformats.org/officeDocument/2006/relationships/slideLayout" Target="../slideLayouts/slideLayout101.xml"/><Relationship Id="rId14" Type="http://schemas.openxmlformats.org/officeDocument/2006/relationships/slideLayout" Target="../slideLayouts/slideLayout106.xml"/><Relationship Id="rId22"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21.xml"/><Relationship Id="rId13" Type="http://schemas.openxmlformats.org/officeDocument/2006/relationships/slideLayout" Target="../slideLayouts/slideLayout126.xml"/><Relationship Id="rId3" Type="http://schemas.openxmlformats.org/officeDocument/2006/relationships/slideLayout" Target="../slideLayouts/slideLayout116.xml"/><Relationship Id="rId7" Type="http://schemas.openxmlformats.org/officeDocument/2006/relationships/slideLayout" Target="../slideLayouts/slideLayout120.xml"/><Relationship Id="rId12" Type="http://schemas.openxmlformats.org/officeDocument/2006/relationships/slideLayout" Target="../slideLayouts/slideLayout125.xml"/><Relationship Id="rId17" Type="http://schemas.openxmlformats.org/officeDocument/2006/relationships/image" Target="../media/image27.emf"/><Relationship Id="rId2" Type="http://schemas.openxmlformats.org/officeDocument/2006/relationships/slideLayout" Target="../slideLayouts/slideLayout115.xml"/><Relationship Id="rId16" Type="http://schemas.openxmlformats.org/officeDocument/2006/relationships/theme" Target="../theme/theme6.xml"/><Relationship Id="rId1" Type="http://schemas.openxmlformats.org/officeDocument/2006/relationships/slideLayout" Target="../slideLayouts/slideLayout114.xml"/><Relationship Id="rId6" Type="http://schemas.openxmlformats.org/officeDocument/2006/relationships/slideLayout" Target="../slideLayouts/slideLayout119.xml"/><Relationship Id="rId11" Type="http://schemas.openxmlformats.org/officeDocument/2006/relationships/slideLayout" Target="../slideLayouts/slideLayout124.xml"/><Relationship Id="rId5" Type="http://schemas.openxmlformats.org/officeDocument/2006/relationships/slideLayout" Target="../slideLayouts/slideLayout118.xml"/><Relationship Id="rId15" Type="http://schemas.openxmlformats.org/officeDocument/2006/relationships/slideLayout" Target="../slideLayouts/slideLayout128.xml"/><Relationship Id="rId10" Type="http://schemas.openxmlformats.org/officeDocument/2006/relationships/slideLayout" Target="../slideLayouts/slideLayout123.xml"/><Relationship Id="rId4" Type="http://schemas.openxmlformats.org/officeDocument/2006/relationships/slideLayout" Target="../slideLayouts/slideLayout117.xml"/><Relationship Id="rId9" Type="http://schemas.openxmlformats.org/officeDocument/2006/relationships/slideLayout" Target="../slideLayouts/slideLayout122.xml"/><Relationship Id="rId14" Type="http://schemas.openxmlformats.org/officeDocument/2006/relationships/slideLayout" Target="../slideLayouts/slideLayout127.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36.xml"/><Relationship Id="rId3" Type="http://schemas.openxmlformats.org/officeDocument/2006/relationships/slideLayout" Target="../slideLayouts/slideLayout131.xml"/><Relationship Id="rId7" Type="http://schemas.openxmlformats.org/officeDocument/2006/relationships/slideLayout" Target="../slideLayouts/slideLayout135.xml"/><Relationship Id="rId2" Type="http://schemas.openxmlformats.org/officeDocument/2006/relationships/slideLayout" Target="../slideLayouts/slideLayout130.xml"/><Relationship Id="rId1" Type="http://schemas.openxmlformats.org/officeDocument/2006/relationships/slideLayout" Target="../slideLayouts/slideLayout129.xml"/><Relationship Id="rId6" Type="http://schemas.openxmlformats.org/officeDocument/2006/relationships/slideLayout" Target="../slideLayouts/slideLayout134.xml"/><Relationship Id="rId5" Type="http://schemas.openxmlformats.org/officeDocument/2006/relationships/slideLayout" Target="../slideLayouts/slideLayout133.xml"/><Relationship Id="rId10" Type="http://schemas.openxmlformats.org/officeDocument/2006/relationships/image" Target="../media/image27.emf"/><Relationship Id="rId4" Type="http://schemas.openxmlformats.org/officeDocument/2006/relationships/slideLayout" Target="../slideLayouts/slideLayout132.xml"/><Relationship Id="rId9"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44.xml"/><Relationship Id="rId3" Type="http://schemas.openxmlformats.org/officeDocument/2006/relationships/slideLayout" Target="../slideLayouts/slideLayout139.xml"/><Relationship Id="rId7" Type="http://schemas.openxmlformats.org/officeDocument/2006/relationships/slideLayout" Target="../slideLayouts/slideLayout143.xml"/><Relationship Id="rId2" Type="http://schemas.openxmlformats.org/officeDocument/2006/relationships/slideLayout" Target="../slideLayouts/slideLayout138.xml"/><Relationship Id="rId1" Type="http://schemas.openxmlformats.org/officeDocument/2006/relationships/slideLayout" Target="../slideLayouts/slideLayout137.xml"/><Relationship Id="rId6" Type="http://schemas.openxmlformats.org/officeDocument/2006/relationships/slideLayout" Target="../slideLayouts/slideLayout142.xml"/><Relationship Id="rId5" Type="http://schemas.openxmlformats.org/officeDocument/2006/relationships/slideLayout" Target="../slideLayouts/slideLayout141.xml"/><Relationship Id="rId10" Type="http://schemas.openxmlformats.org/officeDocument/2006/relationships/image" Target="../media/image27.emf"/><Relationship Id="rId4" Type="http://schemas.openxmlformats.org/officeDocument/2006/relationships/slideLayout" Target="../slideLayouts/slideLayout140.xml"/><Relationship Id="rId9"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52.xml"/><Relationship Id="rId3" Type="http://schemas.openxmlformats.org/officeDocument/2006/relationships/slideLayout" Target="../slideLayouts/slideLayout147.xml"/><Relationship Id="rId7" Type="http://schemas.openxmlformats.org/officeDocument/2006/relationships/slideLayout" Target="../slideLayouts/slideLayout151.xml"/><Relationship Id="rId2" Type="http://schemas.openxmlformats.org/officeDocument/2006/relationships/slideLayout" Target="../slideLayouts/slideLayout146.xml"/><Relationship Id="rId1" Type="http://schemas.openxmlformats.org/officeDocument/2006/relationships/slideLayout" Target="../slideLayouts/slideLayout145.xml"/><Relationship Id="rId6" Type="http://schemas.openxmlformats.org/officeDocument/2006/relationships/slideLayout" Target="../slideLayouts/slideLayout150.xml"/><Relationship Id="rId5" Type="http://schemas.openxmlformats.org/officeDocument/2006/relationships/slideLayout" Target="../slideLayouts/slideLayout149.xml"/><Relationship Id="rId10" Type="http://schemas.openxmlformats.org/officeDocument/2006/relationships/image" Target="../media/image27.emf"/><Relationship Id="rId4" Type="http://schemas.openxmlformats.org/officeDocument/2006/relationships/slideLayout" Target="../slideLayouts/slideLayout148.xml"/><Relationship Id="rId9" Type="http://schemas.openxmlformats.org/officeDocument/2006/relationships/theme" Target="../theme/theme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5" name="Picture 4"/>
          <p:cNvPicPr>
            <a:picLocks noChangeAspect="1"/>
          </p:cNvPicPr>
          <p:nvPr userDrawn="1"/>
        </p:nvPicPr>
        <p:blipFill>
          <a:blip r:embed="rId17">
            <a:extLst>
              <a:ext uri="{28A0092B-C50C-407E-A947-70E740481C1C}">
                <a14:useLocalDpi xmlns:a14="http://schemas.microsoft.com/office/drawing/2010/main" val="0"/>
              </a:ext>
            </a:extLst>
          </a:blip>
          <a:stretch>
            <a:fillRect/>
          </a:stretch>
        </p:blipFill>
        <p:spPr>
          <a:xfrm rot="5400000">
            <a:off x="10532394" y="1944335"/>
            <a:ext cx="4298019" cy="409351"/>
          </a:xfrm>
          <a:prstGeom prst="rect">
            <a:avLst/>
          </a:prstGeom>
        </p:spPr>
      </p:pic>
    </p:spTree>
    <p:extLst>
      <p:ext uri="{BB962C8B-B14F-4D97-AF65-F5344CB8AC3E}">
        <p14:creationId xmlns:p14="http://schemas.microsoft.com/office/powerpoint/2010/main" val="3682259825"/>
      </p:ext>
    </p:extLst>
  </p:cSld>
  <p:clrMap bg1="lt1" tx1="dk1" bg2="lt2" tx2="dk2" accent1="accent1" accent2="accent2" accent3="accent3" accent4="accent4" accent5="accent5" accent6="accent6" hlink="hlink" folHlink="folHlink"/>
  <p:sldLayoutIdLst>
    <p:sldLayoutId id="2147484194" r:id="rId1"/>
    <p:sldLayoutId id="2147484195" r:id="rId2"/>
    <p:sldLayoutId id="2147484196" r:id="rId3"/>
    <p:sldLayoutId id="2147484197" r:id="rId4"/>
    <p:sldLayoutId id="2147484198" r:id="rId5"/>
    <p:sldLayoutId id="2147484199" r:id="rId6"/>
    <p:sldLayoutId id="2147484200" r:id="rId7"/>
    <p:sldLayoutId id="2147484201" r:id="rId8"/>
    <p:sldLayoutId id="2147484202" r:id="rId9"/>
    <p:sldLayoutId id="2147484203" r:id="rId10"/>
    <p:sldLayoutId id="2147484204" r:id="rId11"/>
    <p:sldLayoutId id="2147484205" r:id="rId12"/>
    <p:sldLayoutId id="2147484206" r:id="rId13"/>
    <p:sldLayoutId id="2147484207" r:id="rId14"/>
    <p:sldLayoutId id="2147484208" r:id="rId15"/>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72043" y="424788"/>
            <a:ext cx="11301996" cy="1351952"/>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572043" y="1914363"/>
            <a:ext cx="11301996" cy="42995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p:nvPicPr>
        <p:blipFill>
          <a:blip r:embed="rId10"/>
          <a:stretch>
            <a:fillRect/>
          </a:stretch>
        </p:blipFill>
        <p:spPr>
          <a:xfrm>
            <a:off x="457629" y="-1954867"/>
            <a:ext cx="1955144" cy="1954867"/>
          </a:xfrm>
          <a:prstGeom prst="rect">
            <a:avLst/>
          </a:prstGeom>
        </p:spPr>
      </p:pic>
      <p:sp>
        <p:nvSpPr>
          <p:cNvPr id="8" name="Rectangle 7"/>
          <p:cNvSpPr/>
          <p:nvPr/>
        </p:nvSpPr>
        <p:spPr>
          <a:xfrm>
            <a:off x="2566627" y="-1325831"/>
            <a:ext cx="865425" cy="696798"/>
          </a:xfrm>
          <a:prstGeom prst="rect">
            <a:avLst/>
          </a:prstGeom>
          <a:solidFill>
            <a:srgbClr val="289F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9" name="Rectangle 8"/>
          <p:cNvSpPr/>
          <p:nvPr/>
        </p:nvSpPr>
        <p:spPr>
          <a:xfrm>
            <a:off x="3537826" y="-1325831"/>
            <a:ext cx="865425" cy="696798"/>
          </a:xfrm>
          <a:prstGeom prst="rect">
            <a:avLst/>
          </a:prstGeom>
          <a:solidFill>
            <a:srgbClr val="80B9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0" name="Rectangle 9"/>
          <p:cNvSpPr/>
          <p:nvPr/>
        </p:nvSpPr>
        <p:spPr>
          <a:xfrm>
            <a:off x="4557105" y="-1325831"/>
            <a:ext cx="865425" cy="696798"/>
          </a:xfrm>
          <a:prstGeom prst="rect">
            <a:avLst/>
          </a:prstGeom>
          <a:solidFill>
            <a:srgbClr val="3C45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1" name="Rectangle 10"/>
          <p:cNvSpPr/>
          <p:nvPr/>
        </p:nvSpPr>
        <p:spPr>
          <a:xfrm>
            <a:off x="5509072" y="-1325831"/>
            <a:ext cx="865425" cy="696798"/>
          </a:xfrm>
          <a:prstGeom prst="rect">
            <a:avLst/>
          </a:prstGeom>
          <a:solidFill>
            <a:srgbClr val="E34F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2" name="Rectangle 11"/>
          <p:cNvSpPr/>
          <p:nvPr/>
        </p:nvSpPr>
        <p:spPr>
          <a:xfrm>
            <a:off x="6461038" y="-1325831"/>
            <a:ext cx="865425" cy="696798"/>
          </a:xfrm>
          <a:prstGeom prst="rect">
            <a:avLst/>
          </a:prstGeom>
          <a:solidFill>
            <a:srgbClr val="0171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3" name="Rectangle 12"/>
          <p:cNvSpPr/>
          <p:nvPr/>
        </p:nvSpPr>
        <p:spPr>
          <a:xfrm>
            <a:off x="7451468" y="-1325831"/>
            <a:ext cx="865425" cy="696798"/>
          </a:xfrm>
          <a:prstGeom prst="rect">
            <a:avLst/>
          </a:prstGeom>
          <a:solidFill>
            <a:srgbClr val="1D43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5" name="Rectangle 14"/>
          <p:cNvSpPr/>
          <p:nvPr/>
        </p:nvSpPr>
        <p:spPr>
          <a:xfrm>
            <a:off x="1" y="0"/>
            <a:ext cx="125762" cy="6994525"/>
          </a:xfrm>
          <a:prstGeom prst="rect">
            <a:avLst/>
          </a:prstGeom>
          <a:solidFill>
            <a:srgbClr val="6170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8" name="Slide Number Placeholder 17"/>
          <p:cNvSpPr>
            <a:spLocks noGrp="1"/>
          </p:cNvSpPr>
          <p:nvPr>
            <p:ph type="sldNum" sz="quarter" idx="4"/>
          </p:nvPr>
        </p:nvSpPr>
        <p:spPr>
          <a:xfrm>
            <a:off x="9075832" y="6399061"/>
            <a:ext cx="2798207" cy="372394"/>
          </a:xfrm>
          <a:prstGeom prst="rect">
            <a:avLst/>
          </a:prstGeom>
        </p:spPr>
        <p:txBody>
          <a:bodyPr vert="horz" lIns="91440" tIns="45720" rIns="91440" bIns="45720" rtlCol="0" anchor="ctr"/>
          <a:lstStyle>
            <a:lvl1pPr algn="r">
              <a:defRPr lang="en-US" smtClean="0">
                <a:solidFill>
                  <a:srgbClr val="289FD7"/>
                </a:solidFill>
              </a:defRPr>
            </a:lvl1pPr>
          </a:lstStyle>
          <a:p>
            <a:fld id="{0D099E2A-118A-4377-8F98-2DF40BCBA9FE}" type="slidenum">
              <a:rPr lang="en-US" smtClean="0"/>
              <a:pPr/>
              <a:t>‹#›</a:t>
            </a:fld>
            <a:endParaRPr lang="en-US" dirty="0"/>
          </a:p>
        </p:txBody>
      </p:sp>
    </p:spTree>
    <p:extLst>
      <p:ext uri="{BB962C8B-B14F-4D97-AF65-F5344CB8AC3E}">
        <p14:creationId xmlns:p14="http://schemas.microsoft.com/office/powerpoint/2010/main" val="2268500994"/>
      </p:ext>
    </p:extLst>
  </p:cSld>
  <p:clrMap bg1="lt1" tx1="dk1" bg2="lt2" tx2="dk2" accent1="accent1" accent2="accent2" accent3="accent3" accent4="accent4" accent5="accent5" accent6="accent6" hlink="hlink" folHlink="folHlink"/>
  <p:sldLayoutIdLst>
    <p:sldLayoutId id="2147484344" r:id="rId1"/>
    <p:sldLayoutId id="2147484345" r:id="rId2"/>
    <p:sldLayoutId id="2147484346" r:id="rId3"/>
    <p:sldLayoutId id="2147484347" r:id="rId4"/>
    <p:sldLayoutId id="2147484348" r:id="rId5"/>
    <p:sldLayoutId id="2147484349" r:id="rId6"/>
    <p:sldLayoutId id="2147484350" r:id="rId7"/>
    <p:sldLayoutId id="2147484351" r:id="rId8"/>
  </p:sldLayoutIdLst>
  <p:timing>
    <p:tnLst>
      <p:par>
        <p:cTn id="1" dur="indefinite" restart="never" nodeType="tmRoot"/>
      </p:par>
    </p:tnLst>
  </p:timing>
  <p:hf hdr="0" ftr="0" dt="0"/>
  <p:txStyles>
    <p:titleStyle>
      <a:lvl1pPr algn="l" defTabSz="932597" rtl="0" eaLnBrk="1" latinLnBrk="0" hangingPunct="1">
        <a:lnSpc>
          <a:spcPct val="90000"/>
        </a:lnSpc>
        <a:spcBef>
          <a:spcPct val="0"/>
        </a:spcBef>
        <a:buNone/>
        <a:defRPr sz="5507" kern="1200">
          <a:solidFill>
            <a:srgbClr val="289FD7"/>
          </a:solidFill>
          <a:latin typeface="+mj-lt"/>
          <a:ea typeface="+mj-ea"/>
          <a:cs typeface="+mj-cs"/>
        </a:defRPr>
      </a:lvl1pPr>
    </p:titleStyle>
    <p:bodyStyle>
      <a:lvl1pPr marL="233149" indent="-233149" algn="l" defTabSz="932597" rtl="0" eaLnBrk="1" latinLnBrk="0" hangingPunct="1">
        <a:lnSpc>
          <a:spcPct val="90000"/>
        </a:lnSpc>
        <a:spcBef>
          <a:spcPts val="1020"/>
        </a:spcBef>
        <a:buFont typeface="Arial" panose="020B0604020202020204" pitchFamily="34" charset="0"/>
        <a:buChar char="•"/>
        <a:defRPr sz="3672" kern="1200">
          <a:solidFill>
            <a:srgbClr val="61708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3264" kern="1200">
          <a:solidFill>
            <a:srgbClr val="61708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856" kern="1200">
          <a:solidFill>
            <a:srgbClr val="61708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2448" kern="1200">
          <a:solidFill>
            <a:srgbClr val="61708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2448" kern="1200">
          <a:solidFill>
            <a:srgbClr val="61708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72043" y="424788"/>
            <a:ext cx="11301996" cy="1351952"/>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572043" y="1914363"/>
            <a:ext cx="11301996" cy="42995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p:nvPicPr>
        <p:blipFill>
          <a:blip r:embed="rId9"/>
          <a:stretch>
            <a:fillRect/>
          </a:stretch>
        </p:blipFill>
        <p:spPr>
          <a:xfrm>
            <a:off x="457629" y="-1954867"/>
            <a:ext cx="1955144" cy="1954867"/>
          </a:xfrm>
          <a:prstGeom prst="rect">
            <a:avLst/>
          </a:prstGeom>
        </p:spPr>
      </p:pic>
      <p:sp>
        <p:nvSpPr>
          <p:cNvPr id="8" name="Rectangle 7"/>
          <p:cNvSpPr/>
          <p:nvPr/>
        </p:nvSpPr>
        <p:spPr>
          <a:xfrm>
            <a:off x="2566627" y="-1325831"/>
            <a:ext cx="865425" cy="696798"/>
          </a:xfrm>
          <a:prstGeom prst="rect">
            <a:avLst/>
          </a:prstGeom>
          <a:solidFill>
            <a:srgbClr val="289F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9" name="Rectangle 8"/>
          <p:cNvSpPr/>
          <p:nvPr/>
        </p:nvSpPr>
        <p:spPr>
          <a:xfrm>
            <a:off x="3537826" y="-1325831"/>
            <a:ext cx="865425" cy="696798"/>
          </a:xfrm>
          <a:prstGeom prst="rect">
            <a:avLst/>
          </a:prstGeom>
          <a:solidFill>
            <a:srgbClr val="80B9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0" name="Rectangle 9"/>
          <p:cNvSpPr/>
          <p:nvPr/>
        </p:nvSpPr>
        <p:spPr>
          <a:xfrm>
            <a:off x="4557105" y="-1325831"/>
            <a:ext cx="865425" cy="696798"/>
          </a:xfrm>
          <a:prstGeom prst="rect">
            <a:avLst/>
          </a:prstGeom>
          <a:solidFill>
            <a:srgbClr val="3C45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1" name="Rectangle 10"/>
          <p:cNvSpPr/>
          <p:nvPr/>
        </p:nvSpPr>
        <p:spPr>
          <a:xfrm>
            <a:off x="5509072" y="-1325831"/>
            <a:ext cx="865425" cy="696798"/>
          </a:xfrm>
          <a:prstGeom prst="rect">
            <a:avLst/>
          </a:prstGeom>
          <a:solidFill>
            <a:srgbClr val="E34F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2" name="Rectangle 11"/>
          <p:cNvSpPr/>
          <p:nvPr/>
        </p:nvSpPr>
        <p:spPr>
          <a:xfrm>
            <a:off x="6461038" y="-1325831"/>
            <a:ext cx="865425" cy="696798"/>
          </a:xfrm>
          <a:prstGeom prst="rect">
            <a:avLst/>
          </a:prstGeom>
          <a:solidFill>
            <a:srgbClr val="0171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3" name="Rectangle 12"/>
          <p:cNvSpPr/>
          <p:nvPr/>
        </p:nvSpPr>
        <p:spPr>
          <a:xfrm>
            <a:off x="7451468" y="-1325831"/>
            <a:ext cx="865425" cy="696798"/>
          </a:xfrm>
          <a:prstGeom prst="rect">
            <a:avLst/>
          </a:prstGeom>
          <a:solidFill>
            <a:srgbClr val="1D43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5" name="Rectangle 14"/>
          <p:cNvSpPr/>
          <p:nvPr/>
        </p:nvSpPr>
        <p:spPr>
          <a:xfrm>
            <a:off x="1" y="0"/>
            <a:ext cx="125762" cy="6994525"/>
          </a:xfrm>
          <a:prstGeom prst="rect">
            <a:avLst/>
          </a:prstGeom>
          <a:solidFill>
            <a:srgbClr val="3C45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8" name="Slide Number Placeholder 17"/>
          <p:cNvSpPr>
            <a:spLocks noGrp="1"/>
          </p:cNvSpPr>
          <p:nvPr>
            <p:ph type="sldNum" sz="quarter" idx="4"/>
          </p:nvPr>
        </p:nvSpPr>
        <p:spPr>
          <a:xfrm>
            <a:off x="9075832" y="6399061"/>
            <a:ext cx="2798207" cy="372394"/>
          </a:xfrm>
          <a:prstGeom prst="rect">
            <a:avLst/>
          </a:prstGeom>
        </p:spPr>
        <p:txBody>
          <a:bodyPr vert="horz" lIns="91440" tIns="45720" rIns="91440" bIns="45720" rtlCol="0" anchor="ctr"/>
          <a:lstStyle>
            <a:lvl1pPr algn="r">
              <a:defRPr lang="en-US" smtClean="0">
                <a:solidFill>
                  <a:srgbClr val="617081"/>
                </a:solidFill>
              </a:defRPr>
            </a:lvl1pPr>
          </a:lstStyle>
          <a:p>
            <a:fld id="{0D099E2A-118A-4377-8F98-2DF40BCBA9FE}" type="slidenum">
              <a:rPr lang="en-US" smtClean="0"/>
              <a:pPr/>
              <a:t>‹#›</a:t>
            </a:fld>
            <a:endParaRPr lang="en-US" dirty="0"/>
          </a:p>
        </p:txBody>
      </p:sp>
    </p:spTree>
    <p:extLst>
      <p:ext uri="{BB962C8B-B14F-4D97-AF65-F5344CB8AC3E}">
        <p14:creationId xmlns:p14="http://schemas.microsoft.com/office/powerpoint/2010/main" val="3171457338"/>
      </p:ext>
    </p:extLst>
  </p:cSld>
  <p:clrMap bg1="lt1" tx1="dk1" bg2="lt2" tx2="dk2" accent1="accent1" accent2="accent2" accent3="accent3" accent4="accent4" accent5="accent5" accent6="accent6" hlink="hlink" folHlink="folHlink"/>
  <p:sldLayoutIdLst>
    <p:sldLayoutId id="2147484353" r:id="rId1"/>
    <p:sldLayoutId id="2147484354" r:id="rId2"/>
    <p:sldLayoutId id="2147484355" r:id="rId3"/>
    <p:sldLayoutId id="2147484356" r:id="rId4"/>
    <p:sldLayoutId id="2147484357" r:id="rId5"/>
    <p:sldLayoutId id="2147484358" r:id="rId6"/>
    <p:sldLayoutId id="2147484359" r:id="rId7"/>
  </p:sldLayoutIdLst>
  <p:timing>
    <p:tnLst>
      <p:par>
        <p:cTn id="1" dur="indefinite" restart="never" nodeType="tmRoot"/>
      </p:par>
    </p:tnLst>
  </p:timing>
  <p:hf hdr="0" ftr="0" dt="0"/>
  <p:txStyles>
    <p:titleStyle>
      <a:lvl1pPr algn="l" defTabSz="932597" rtl="0" eaLnBrk="1" latinLnBrk="0" hangingPunct="1">
        <a:lnSpc>
          <a:spcPct val="90000"/>
        </a:lnSpc>
        <a:spcBef>
          <a:spcPct val="0"/>
        </a:spcBef>
        <a:buNone/>
        <a:defRPr sz="5507" kern="1200">
          <a:solidFill>
            <a:srgbClr val="289FD7"/>
          </a:solidFill>
          <a:latin typeface="+mj-lt"/>
          <a:ea typeface="+mj-ea"/>
          <a:cs typeface="+mj-cs"/>
        </a:defRPr>
      </a:lvl1pPr>
    </p:titleStyle>
    <p:bodyStyle>
      <a:lvl1pPr marL="233149" indent="-233149" algn="l" defTabSz="932597" rtl="0" eaLnBrk="1" latinLnBrk="0" hangingPunct="1">
        <a:lnSpc>
          <a:spcPct val="90000"/>
        </a:lnSpc>
        <a:spcBef>
          <a:spcPts val="1020"/>
        </a:spcBef>
        <a:buFont typeface="Arial" panose="020B0604020202020204" pitchFamily="34" charset="0"/>
        <a:buChar char="•"/>
        <a:defRPr sz="3672" kern="1200">
          <a:solidFill>
            <a:schemeClr val="bg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3264" kern="1200">
          <a:solidFill>
            <a:schemeClr val="bg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856" kern="1200">
          <a:solidFill>
            <a:schemeClr val="bg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2448" kern="1200">
          <a:solidFill>
            <a:schemeClr val="bg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2448" kern="1200">
          <a:solidFill>
            <a:schemeClr val="bg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rgbClr val="1D438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72043" y="424788"/>
            <a:ext cx="11301996" cy="1351952"/>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72043" y="1914363"/>
            <a:ext cx="11301996" cy="42995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10"/>
          <a:stretch>
            <a:fillRect/>
          </a:stretch>
        </p:blipFill>
        <p:spPr>
          <a:xfrm>
            <a:off x="457629" y="-1954867"/>
            <a:ext cx="1955144" cy="1954867"/>
          </a:xfrm>
          <a:prstGeom prst="rect">
            <a:avLst/>
          </a:prstGeom>
        </p:spPr>
      </p:pic>
      <p:sp>
        <p:nvSpPr>
          <p:cNvPr id="8" name="Rectangle 7"/>
          <p:cNvSpPr/>
          <p:nvPr userDrawn="1"/>
        </p:nvSpPr>
        <p:spPr>
          <a:xfrm>
            <a:off x="2566627" y="-1325831"/>
            <a:ext cx="865425" cy="696798"/>
          </a:xfrm>
          <a:prstGeom prst="rect">
            <a:avLst/>
          </a:prstGeom>
          <a:solidFill>
            <a:srgbClr val="289F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solidFill>
                <a:prstClr val="white"/>
              </a:solidFill>
            </a:endParaRPr>
          </a:p>
        </p:txBody>
      </p:sp>
      <p:sp>
        <p:nvSpPr>
          <p:cNvPr id="9" name="Rectangle 8"/>
          <p:cNvSpPr/>
          <p:nvPr userDrawn="1"/>
        </p:nvSpPr>
        <p:spPr>
          <a:xfrm>
            <a:off x="3537826" y="-1325831"/>
            <a:ext cx="865425" cy="696798"/>
          </a:xfrm>
          <a:prstGeom prst="rect">
            <a:avLst/>
          </a:prstGeom>
          <a:solidFill>
            <a:srgbClr val="80B9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solidFill>
                <a:prstClr val="white"/>
              </a:solidFill>
            </a:endParaRPr>
          </a:p>
        </p:txBody>
      </p:sp>
      <p:sp>
        <p:nvSpPr>
          <p:cNvPr id="10" name="Rectangle 9"/>
          <p:cNvSpPr/>
          <p:nvPr userDrawn="1"/>
        </p:nvSpPr>
        <p:spPr>
          <a:xfrm>
            <a:off x="4557105" y="-1325831"/>
            <a:ext cx="865425" cy="696798"/>
          </a:xfrm>
          <a:prstGeom prst="rect">
            <a:avLst/>
          </a:prstGeom>
          <a:solidFill>
            <a:srgbClr val="3C45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solidFill>
                <a:prstClr val="white"/>
              </a:solidFill>
            </a:endParaRPr>
          </a:p>
        </p:txBody>
      </p:sp>
      <p:sp>
        <p:nvSpPr>
          <p:cNvPr id="11" name="Rectangle 10"/>
          <p:cNvSpPr/>
          <p:nvPr userDrawn="1"/>
        </p:nvSpPr>
        <p:spPr>
          <a:xfrm>
            <a:off x="5509072" y="-1325831"/>
            <a:ext cx="865425" cy="696798"/>
          </a:xfrm>
          <a:prstGeom prst="rect">
            <a:avLst/>
          </a:prstGeom>
          <a:solidFill>
            <a:srgbClr val="E34F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solidFill>
                <a:prstClr val="white"/>
              </a:solidFill>
            </a:endParaRPr>
          </a:p>
        </p:txBody>
      </p:sp>
      <p:sp>
        <p:nvSpPr>
          <p:cNvPr id="12" name="Rectangle 11"/>
          <p:cNvSpPr/>
          <p:nvPr userDrawn="1"/>
        </p:nvSpPr>
        <p:spPr>
          <a:xfrm>
            <a:off x="6461038" y="-1325831"/>
            <a:ext cx="865425" cy="696798"/>
          </a:xfrm>
          <a:prstGeom prst="rect">
            <a:avLst/>
          </a:prstGeom>
          <a:solidFill>
            <a:srgbClr val="0171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solidFill>
                <a:prstClr val="white"/>
              </a:solidFill>
            </a:endParaRPr>
          </a:p>
        </p:txBody>
      </p:sp>
      <p:sp>
        <p:nvSpPr>
          <p:cNvPr id="13" name="Rectangle 12"/>
          <p:cNvSpPr/>
          <p:nvPr userDrawn="1"/>
        </p:nvSpPr>
        <p:spPr>
          <a:xfrm>
            <a:off x="7451468" y="-1325831"/>
            <a:ext cx="865425" cy="696798"/>
          </a:xfrm>
          <a:prstGeom prst="rect">
            <a:avLst/>
          </a:prstGeom>
          <a:solidFill>
            <a:srgbClr val="1D43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solidFill>
                <a:prstClr val="white"/>
              </a:solidFill>
            </a:endParaRPr>
          </a:p>
        </p:txBody>
      </p:sp>
      <p:sp>
        <p:nvSpPr>
          <p:cNvPr id="15" name="Rectangle 14"/>
          <p:cNvSpPr/>
          <p:nvPr userDrawn="1"/>
        </p:nvSpPr>
        <p:spPr>
          <a:xfrm>
            <a:off x="1" y="0"/>
            <a:ext cx="125762" cy="6994525"/>
          </a:xfrm>
          <a:prstGeom prst="rect">
            <a:avLst/>
          </a:prstGeom>
          <a:solidFill>
            <a:srgbClr val="0171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solidFill>
                <a:prstClr val="white"/>
              </a:solidFill>
            </a:endParaRPr>
          </a:p>
        </p:txBody>
      </p:sp>
      <p:sp>
        <p:nvSpPr>
          <p:cNvPr id="18" name="Slide Number Placeholder 17"/>
          <p:cNvSpPr>
            <a:spLocks noGrp="1"/>
          </p:cNvSpPr>
          <p:nvPr>
            <p:ph type="sldNum" sz="quarter" idx="4"/>
          </p:nvPr>
        </p:nvSpPr>
        <p:spPr>
          <a:xfrm>
            <a:off x="9075832" y="6399061"/>
            <a:ext cx="2798207" cy="372394"/>
          </a:xfrm>
          <a:prstGeom prst="rect">
            <a:avLst/>
          </a:prstGeom>
        </p:spPr>
        <p:txBody>
          <a:bodyPr vert="horz" lIns="91440" tIns="45720" rIns="91440" bIns="45720" rtlCol="0" anchor="ctr"/>
          <a:lstStyle>
            <a:lvl1pPr algn="r">
              <a:defRPr lang="en-US" smtClean="0">
                <a:solidFill>
                  <a:srgbClr val="0171B0"/>
                </a:solidFill>
              </a:defRPr>
            </a:lvl1pPr>
          </a:lstStyle>
          <a:p>
            <a:pPr defTabSz="932597"/>
            <a:fld id="{0D099E2A-118A-4377-8F98-2DF40BCBA9FE}" type="slidenum">
              <a:rPr lang="en-US" smtClean="0"/>
              <a:pPr defTabSz="932597"/>
              <a:t>‹#›</a:t>
            </a:fld>
            <a:endParaRPr lang="en-US" dirty="0"/>
          </a:p>
        </p:txBody>
      </p:sp>
    </p:spTree>
    <p:extLst>
      <p:ext uri="{BB962C8B-B14F-4D97-AF65-F5344CB8AC3E}">
        <p14:creationId xmlns:p14="http://schemas.microsoft.com/office/powerpoint/2010/main" val="2471763008"/>
      </p:ext>
    </p:extLst>
  </p:cSld>
  <p:clrMap bg1="lt1" tx1="dk1" bg2="lt2" tx2="dk2" accent1="accent1" accent2="accent2" accent3="accent3" accent4="accent4" accent5="accent5" accent6="accent6" hlink="hlink" folHlink="folHlink"/>
  <p:sldLayoutIdLst>
    <p:sldLayoutId id="2147484361" r:id="rId1"/>
    <p:sldLayoutId id="2147484362" r:id="rId2"/>
    <p:sldLayoutId id="2147484363" r:id="rId3"/>
    <p:sldLayoutId id="2147484364" r:id="rId4"/>
    <p:sldLayoutId id="2147484365" r:id="rId5"/>
    <p:sldLayoutId id="2147484366" r:id="rId6"/>
    <p:sldLayoutId id="2147484367" r:id="rId7"/>
    <p:sldLayoutId id="2147484368" r:id="rId8"/>
  </p:sldLayoutIdLst>
  <p:timing>
    <p:tnLst>
      <p:par>
        <p:cTn id="1" dur="indefinite" restart="never" nodeType="tmRoot"/>
      </p:par>
    </p:tnLst>
  </p:timing>
  <p:hf hdr="0" ftr="0" dt="0"/>
  <p:txStyles>
    <p:titleStyle>
      <a:lvl1pPr algn="l" defTabSz="932597" rtl="0" eaLnBrk="1" latinLnBrk="0" hangingPunct="1">
        <a:lnSpc>
          <a:spcPct val="90000"/>
        </a:lnSpc>
        <a:spcBef>
          <a:spcPct val="0"/>
        </a:spcBef>
        <a:buNone/>
        <a:defRPr sz="5507" kern="1200">
          <a:solidFill>
            <a:srgbClr val="289FD7"/>
          </a:solidFill>
          <a:latin typeface="+mj-lt"/>
          <a:ea typeface="+mj-ea"/>
          <a:cs typeface="+mj-cs"/>
        </a:defRPr>
      </a:lvl1pPr>
    </p:titleStyle>
    <p:bodyStyle>
      <a:lvl1pPr marL="233149" indent="-233149" algn="l" defTabSz="932597" rtl="0" eaLnBrk="1" latinLnBrk="0" hangingPunct="1">
        <a:lnSpc>
          <a:spcPct val="90000"/>
        </a:lnSpc>
        <a:spcBef>
          <a:spcPts val="1020"/>
        </a:spcBef>
        <a:buFont typeface="Arial" panose="020B0604020202020204" pitchFamily="34" charset="0"/>
        <a:buChar char="•"/>
        <a:defRPr sz="3672" kern="1200">
          <a:solidFill>
            <a:schemeClr val="bg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3264" kern="1200">
          <a:solidFill>
            <a:schemeClr val="bg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856" kern="1200">
          <a:solidFill>
            <a:schemeClr val="bg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2448" kern="1200">
          <a:solidFill>
            <a:schemeClr val="bg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2448" kern="1200">
          <a:solidFill>
            <a:schemeClr val="bg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rgbClr val="0171B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72043" y="424788"/>
            <a:ext cx="11301996" cy="1351952"/>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72043" y="1914363"/>
            <a:ext cx="11301996" cy="42995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17"/>
          <a:stretch>
            <a:fillRect/>
          </a:stretch>
        </p:blipFill>
        <p:spPr>
          <a:xfrm>
            <a:off x="457629" y="-1954867"/>
            <a:ext cx="1955144" cy="1954867"/>
          </a:xfrm>
          <a:prstGeom prst="rect">
            <a:avLst/>
          </a:prstGeom>
        </p:spPr>
      </p:pic>
      <p:sp>
        <p:nvSpPr>
          <p:cNvPr id="8" name="Rectangle 7"/>
          <p:cNvSpPr/>
          <p:nvPr userDrawn="1"/>
        </p:nvSpPr>
        <p:spPr>
          <a:xfrm>
            <a:off x="2566627" y="-1325831"/>
            <a:ext cx="865425" cy="696798"/>
          </a:xfrm>
          <a:prstGeom prst="rect">
            <a:avLst/>
          </a:prstGeom>
          <a:solidFill>
            <a:srgbClr val="289F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solidFill>
                <a:srgbClr val="FFFFFF"/>
              </a:solidFill>
            </a:endParaRPr>
          </a:p>
        </p:txBody>
      </p:sp>
      <p:sp>
        <p:nvSpPr>
          <p:cNvPr id="9" name="Rectangle 8"/>
          <p:cNvSpPr/>
          <p:nvPr userDrawn="1"/>
        </p:nvSpPr>
        <p:spPr>
          <a:xfrm>
            <a:off x="3537826" y="-1325831"/>
            <a:ext cx="865425" cy="696798"/>
          </a:xfrm>
          <a:prstGeom prst="rect">
            <a:avLst/>
          </a:prstGeom>
          <a:solidFill>
            <a:srgbClr val="80B9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solidFill>
                <a:srgbClr val="FFFFFF"/>
              </a:solidFill>
            </a:endParaRPr>
          </a:p>
        </p:txBody>
      </p:sp>
      <p:sp>
        <p:nvSpPr>
          <p:cNvPr id="10" name="Rectangle 9"/>
          <p:cNvSpPr/>
          <p:nvPr userDrawn="1"/>
        </p:nvSpPr>
        <p:spPr>
          <a:xfrm>
            <a:off x="4557105" y="-1325831"/>
            <a:ext cx="865425" cy="696798"/>
          </a:xfrm>
          <a:prstGeom prst="rect">
            <a:avLst/>
          </a:prstGeom>
          <a:solidFill>
            <a:srgbClr val="3C45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solidFill>
                <a:srgbClr val="FFFFFF"/>
              </a:solidFill>
            </a:endParaRPr>
          </a:p>
        </p:txBody>
      </p:sp>
      <p:sp>
        <p:nvSpPr>
          <p:cNvPr id="11" name="Rectangle 10"/>
          <p:cNvSpPr/>
          <p:nvPr userDrawn="1"/>
        </p:nvSpPr>
        <p:spPr>
          <a:xfrm>
            <a:off x="5509072" y="-1325831"/>
            <a:ext cx="865425" cy="696798"/>
          </a:xfrm>
          <a:prstGeom prst="rect">
            <a:avLst/>
          </a:prstGeom>
          <a:solidFill>
            <a:srgbClr val="E34F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solidFill>
                <a:srgbClr val="FFFFFF"/>
              </a:solidFill>
            </a:endParaRPr>
          </a:p>
        </p:txBody>
      </p:sp>
      <p:sp>
        <p:nvSpPr>
          <p:cNvPr id="12" name="Rectangle 11"/>
          <p:cNvSpPr/>
          <p:nvPr userDrawn="1"/>
        </p:nvSpPr>
        <p:spPr>
          <a:xfrm>
            <a:off x="6461038" y="-1325831"/>
            <a:ext cx="865425" cy="696798"/>
          </a:xfrm>
          <a:prstGeom prst="rect">
            <a:avLst/>
          </a:prstGeom>
          <a:solidFill>
            <a:srgbClr val="0171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solidFill>
                <a:srgbClr val="FFFFFF"/>
              </a:solidFill>
            </a:endParaRPr>
          </a:p>
        </p:txBody>
      </p:sp>
      <p:sp>
        <p:nvSpPr>
          <p:cNvPr id="13" name="Rectangle 12"/>
          <p:cNvSpPr/>
          <p:nvPr userDrawn="1"/>
        </p:nvSpPr>
        <p:spPr>
          <a:xfrm>
            <a:off x="7451468" y="-1325831"/>
            <a:ext cx="865425" cy="696798"/>
          </a:xfrm>
          <a:prstGeom prst="rect">
            <a:avLst/>
          </a:prstGeom>
          <a:solidFill>
            <a:srgbClr val="1D43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solidFill>
                <a:srgbClr val="FFFFFF"/>
              </a:solidFill>
            </a:endParaRPr>
          </a:p>
        </p:txBody>
      </p:sp>
      <p:sp>
        <p:nvSpPr>
          <p:cNvPr id="14" name="Slide Number Placeholder 5"/>
          <p:cNvSpPr txBox="1">
            <a:spLocks/>
          </p:cNvSpPr>
          <p:nvPr userDrawn="1"/>
        </p:nvSpPr>
        <p:spPr>
          <a:xfrm>
            <a:off x="572043" y="6380761"/>
            <a:ext cx="2798207" cy="372394"/>
          </a:xfrm>
          <a:prstGeom prst="rect">
            <a:avLst/>
          </a:prstGeom>
        </p:spPr>
        <p:txBody>
          <a:bodyPr vert="horz" lIns="93260" tIns="46630" rIns="93260" bIns="46630" rtlCol="0" anchor="ctr"/>
          <a:lstStyle>
            <a:defPPr>
              <a:defRPr lang="en-US"/>
            </a:defPPr>
            <a:lvl1pPr marL="0" algn="r" defTabSz="914400" rtl="0" eaLnBrk="1" latinLnBrk="0" hangingPunct="1">
              <a:defRPr sz="2000" kern="1200">
                <a:solidFill>
                  <a:srgbClr val="289FD7"/>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2040" dirty="0" smtClean="0"/>
              <a:t>Microsoft Azure</a:t>
            </a:r>
            <a:endParaRPr lang="en-US" sz="2040" dirty="0"/>
          </a:p>
        </p:txBody>
      </p:sp>
      <p:sp>
        <p:nvSpPr>
          <p:cNvPr id="15" name="Rectangle 14"/>
          <p:cNvSpPr/>
          <p:nvPr userDrawn="1"/>
        </p:nvSpPr>
        <p:spPr>
          <a:xfrm>
            <a:off x="1" y="0"/>
            <a:ext cx="125762" cy="6994525"/>
          </a:xfrm>
          <a:prstGeom prst="rect">
            <a:avLst/>
          </a:prstGeom>
          <a:solidFill>
            <a:srgbClr val="289F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solidFill>
                <a:srgbClr val="FFFFFF"/>
              </a:solidFill>
            </a:endParaRPr>
          </a:p>
        </p:txBody>
      </p:sp>
      <p:sp>
        <p:nvSpPr>
          <p:cNvPr id="18" name="Slide Number Placeholder 17"/>
          <p:cNvSpPr>
            <a:spLocks noGrp="1"/>
          </p:cNvSpPr>
          <p:nvPr>
            <p:ph type="sldNum" sz="quarter" idx="4"/>
          </p:nvPr>
        </p:nvSpPr>
        <p:spPr>
          <a:xfrm>
            <a:off x="9075832" y="6399061"/>
            <a:ext cx="2798207" cy="372394"/>
          </a:xfrm>
          <a:prstGeom prst="rect">
            <a:avLst/>
          </a:prstGeom>
        </p:spPr>
        <p:txBody>
          <a:bodyPr vert="horz" lIns="91440" tIns="45720" rIns="91440" bIns="45720" rtlCol="0" anchor="ctr"/>
          <a:lstStyle>
            <a:lvl1pPr algn="r">
              <a:defRPr sz="2040">
                <a:solidFill>
                  <a:srgbClr val="289FD7"/>
                </a:solidFill>
                <a:latin typeface="+mj-lt"/>
              </a:defRPr>
            </a:lvl1pPr>
          </a:lstStyle>
          <a:p>
            <a:pPr defTabSz="932597"/>
            <a:fld id="{0D099E2A-118A-4377-8F98-2DF40BCBA9FE}" type="slidenum">
              <a:rPr lang="en-US" smtClean="0"/>
              <a:pPr defTabSz="932597"/>
              <a:t>‹#›</a:t>
            </a:fld>
            <a:endParaRPr lang="en-US"/>
          </a:p>
        </p:txBody>
      </p:sp>
    </p:spTree>
    <p:extLst>
      <p:ext uri="{BB962C8B-B14F-4D97-AF65-F5344CB8AC3E}">
        <p14:creationId xmlns:p14="http://schemas.microsoft.com/office/powerpoint/2010/main" val="2444879014"/>
      </p:ext>
    </p:extLst>
  </p:cSld>
  <p:clrMap bg1="lt1" tx1="dk1" bg2="lt2" tx2="dk2" accent1="accent1" accent2="accent2" accent3="accent3" accent4="accent4" accent5="accent5" accent6="accent6" hlink="hlink" folHlink="folHlink"/>
  <p:sldLayoutIdLst>
    <p:sldLayoutId id="2147484374" r:id="rId1"/>
    <p:sldLayoutId id="2147484375" r:id="rId2"/>
    <p:sldLayoutId id="2147484376" r:id="rId3"/>
    <p:sldLayoutId id="2147484377" r:id="rId4"/>
    <p:sldLayoutId id="2147484378" r:id="rId5"/>
    <p:sldLayoutId id="2147484379" r:id="rId6"/>
    <p:sldLayoutId id="2147484380" r:id="rId7"/>
    <p:sldLayoutId id="2147484381" r:id="rId8"/>
    <p:sldLayoutId id="2147484382" r:id="rId9"/>
    <p:sldLayoutId id="2147484383" r:id="rId10"/>
    <p:sldLayoutId id="2147484384" r:id="rId11"/>
    <p:sldLayoutId id="2147484385" r:id="rId12"/>
    <p:sldLayoutId id="2147484386" r:id="rId13"/>
    <p:sldLayoutId id="2147484387" r:id="rId14"/>
    <p:sldLayoutId id="2147484388" r:id="rId15"/>
  </p:sldLayoutIdLst>
  <p:timing>
    <p:tnLst>
      <p:par>
        <p:cTn id="1" dur="indefinite" restart="never" nodeType="tmRoot"/>
      </p:par>
    </p:tnLst>
  </p:timing>
  <p:hf hdr="0" ftr="0" dt="0"/>
  <p:txStyles>
    <p:titleStyle>
      <a:lvl1pPr algn="l" defTabSz="932597" rtl="0" eaLnBrk="1" latinLnBrk="0" hangingPunct="1">
        <a:lnSpc>
          <a:spcPct val="90000"/>
        </a:lnSpc>
        <a:spcBef>
          <a:spcPct val="0"/>
        </a:spcBef>
        <a:buNone/>
        <a:defRPr sz="5507" kern="1200">
          <a:solidFill>
            <a:schemeClr val="bg1"/>
          </a:solidFill>
          <a:latin typeface="+mj-lt"/>
          <a:ea typeface="+mj-ea"/>
          <a:cs typeface="+mj-cs"/>
        </a:defRPr>
      </a:lvl1pPr>
    </p:titleStyle>
    <p:bodyStyle>
      <a:lvl1pPr marL="233149" indent="-233149" algn="l" defTabSz="932597" rtl="0" eaLnBrk="1" latinLnBrk="0" hangingPunct="1">
        <a:lnSpc>
          <a:spcPct val="90000"/>
        </a:lnSpc>
        <a:spcBef>
          <a:spcPts val="1020"/>
        </a:spcBef>
        <a:buFont typeface="Arial" panose="020B0604020202020204" pitchFamily="34" charset="0"/>
        <a:buChar char="•"/>
        <a:defRPr sz="3672" kern="1200">
          <a:solidFill>
            <a:schemeClr val="bg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3264" kern="1200">
          <a:solidFill>
            <a:schemeClr val="bg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856" kern="1200">
          <a:solidFill>
            <a:schemeClr val="bg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2448" kern="1200">
          <a:solidFill>
            <a:schemeClr val="bg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2448" kern="1200">
          <a:solidFill>
            <a:schemeClr val="bg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2" y="295277"/>
            <a:ext cx="11889564" cy="917575"/>
          </a:xfrm>
          <a:prstGeom prst="rect">
            <a:avLst/>
          </a:prstGeom>
        </p:spPr>
        <p:txBody>
          <a:bodyPr vert="horz" wrap="square" lIns="146260" tIns="91413" rIns="146260" bIns="91413"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4"/>
            <a:ext cx="11887198" cy="2121397"/>
          </a:xfrm>
          <a:prstGeom prst="rect">
            <a:avLst/>
          </a:prstGeom>
        </p:spPr>
        <p:txBody>
          <a:bodyPr vert="horz" wrap="square" lIns="146260" tIns="91413" rIns="146260" bIns="91413"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946270544"/>
      </p:ext>
    </p:extLst>
  </p:cSld>
  <p:clrMap bg1="lt1" tx1="dk1" bg2="lt2" tx2="dk2" accent1="accent1" accent2="accent2" accent3="accent3" accent4="accent4" accent5="accent5" accent6="accent6" hlink="hlink" folHlink="folHlink"/>
  <p:sldLayoutIdLst>
    <p:sldLayoutId id="2147484210" r:id="rId1"/>
    <p:sldLayoutId id="2147484211" r:id="rId2"/>
    <p:sldLayoutId id="2147484212" r:id="rId3"/>
    <p:sldLayoutId id="2147484213" r:id="rId4"/>
    <p:sldLayoutId id="2147484214" r:id="rId5"/>
    <p:sldLayoutId id="2147484215" r:id="rId6"/>
    <p:sldLayoutId id="2147484216" r:id="rId7"/>
    <p:sldLayoutId id="2147484217" r:id="rId8"/>
    <p:sldLayoutId id="2147484218" r:id="rId9"/>
    <p:sldLayoutId id="2147484219" r:id="rId10"/>
    <p:sldLayoutId id="2147484220" r:id="rId11"/>
    <p:sldLayoutId id="2147484221" r:id="rId12"/>
    <p:sldLayoutId id="2147484222" r:id="rId13"/>
    <p:sldLayoutId id="2147484223" r:id="rId14"/>
    <p:sldLayoutId id="2147484224" r:id="rId15"/>
    <p:sldLayoutId id="2147484225" r:id="rId16"/>
    <p:sldLayoutId id="2147484226" r:id="rId17"/>
    <p:sldLayoutId id="2147484227" r:id="rId18"/>
    <p:sldLayoutId id="2147484228" r:id="rId19"/>
    <p:sldLayoutId id="2147484229" r:id="rId20"/>
    <p:sldLayoutId id="2147484230" r:id="rId21"/>
    <p:sldLayoutId id="2147484231" r:id="rId22"/>
    <p:sldLayoutId id="2147484232" r:id="rId23"/>
    <p:sldLayoutId id="2147484233" r:id="rId24"/>
    <p:sldLayoutId id="2147484234" r:id="rId25"/>
    <p:sldLayoutId id="2147484235" r:id="rId26"/>
    <p:sldLayoutId id="2147484236" r:id="rId27"/>
    <p:sldLayoutId id="2147484237" r:id="rId28"/>
    <p:sldLayoutId id="2147484238" r:id="rId29"/>
    <p:sldLayoutId id="2147484239" r:id="rId30"/>
    <p:sldLayoutId id="2147484240" r:id="rId31"/>
    <p:sldLayoutId id="2147484241" r:id="rId32"/>
    <p:sldLayoutId id="2147484242" r:id="rId33"/>
    <p:sldLayoutId id="2147484243" r:id="rId34"/>
    <p:sldLayoutId id="2147484275" r:id="rId35"/>
  </p:sldLayoutIdLst>
  <p:transition>
    <p:fade/>
  </p:transition>
  <p:timing>
    <p:tnLst>
      <p:par>
        <p:cTn id="1" dur="indefinite" restart="never" nodeType="tmRoot"/>
      </p:par>
    </p:tnLst>
  </p:timing>
  <p:txStyles>
    <p:titleStyle>
      <a:lvl1pPr algn="l" defTabSz="932468"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00" marR="0" indent="-342800" algn="l" defTabSz="932468"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029" marR="0" indent="-241229" algn="l" defTabSz="932468"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866"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397"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6929"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286"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521"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755"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990"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468" rtl="0" eaLnBrk="1" latinLnBrk="0" hangingPunct="1">
        <a:defRPr sz="1800" kern="1200">
          <a:solidFill>
            <a:schemeClr val="tx1"/>
          </a:solidFill>
          <a:latin typeface="+mn-lt"/>
          <a:ea typeface="+mn-ea"/>
          <a:cs typeface="+mn-cs"/>
        </a:defRPr>
      </a:lvl1pPr>
      <a:lvl2pPr marL="466235" algn="l" defTabSz="932468" rtl="0" eaLnBrk="1" latinLnBrk="0" hangingPunct="1">
        <a:defRPr sz="1800" kern="1200">
          <a:solidFill>
            <a:schemeClr val="tx1"/>
          </a:solidFill>
          <a:latin typeface="+mn-lt"/>
          <a:ea typeface="+mn-ea"/>
          <a:cs typeface="+mn-cs"/>
        </a:defRPr>
      </a:lvl2pPr>
      <a:lvl3pPr marL="932468" algn="l" defTabSz="932468" rtl="0" eaLnBrk="1" latinLnBrk="0" hangingPunct="1">
        <a:defRPr sz="1800" kern="1200">
          <a:solidFill>
            <a:schemeClr val="tx1"/>
          </a:solidFill>
          <a:latin typeface="+mn-lt"/>
          <a:ea typeface="+mn-ea"/>
          <a:cs typeface="+mn-cs"/>
        </a:defRPr>
      </a:lvl3pPr>
      <a:lvl4pPr marL="1398702" algn="l" defTabSz="932468" rtl="0" eaLnBrk="1" latinLnBrk="0" hangingPunct="1">
        <a:defRPr sz="1800" kern="1200">
          <a:solidFill>
            <a:schemeClr val="tx1"/>
          </a:solidFill>
          <a:latin typeface="+mn-lt"/>
          <a:ea typeface="+mn-ea"/>
          <a:cs typeface="+mn-cs"/>
        </a:defRPr>
      </a:lvl4pPr>
      <a:lvl5pPr marL="1864936" algn="l" defTabSz="932468" rtl="0" eaLnBrk="1" latinLnBrk="0" hangingPunct="1">
        <a:defRPr sz="1800" kern="1200">
          <a:solidFill>
            <a:schemeClr val="tx1"/>
          </a:solidFill>
          <a:latin typeface="+mn-lt"/>
          <a:ea typeface="+mn-ea"/>
          <a:cs typeface="+mn-cs"/>
        </a:defRPr>
      </a:lvl5pPr>
      <a:lvl6pPr marL="2331170" algn="l" defTabSz="932468" rtl="0" eaLnBrk="1" latinLnBrk="0" hangingPunct="1">
        <a:defRPr sz="1800" kern="1200">
          <a:solidFill>
            <a:schemeClr val="tx1"/>
          </a:solidFill>
          <a:latin typeface="+mn-lt"/>
          <a:ea typeface="+mn-ea"/>
          <a:cs typeface="+mn-cs"/>
        </a:defRPr>
      </a:lvl6pPr>
      <a:lvl7pPr marL="2797404" algn="l" defTabSz="932468" rtl="0" eaLnBrk="1" latinLnBrk="0" hangingPunct="1">
        <a:defRPr sz="1800" kern="1200">
          <a:solidFill>
            <a:schemeClr val="tx1"/>
          </a:solidFill>
          <a:latin typeface="+mn-lt"/>
          <a:ea typeface="+mn-ea"/>
          <a:cs typeface="+mn-cs"/>
        </a:defRPr>
      </a:lvl7pPr>
      <a:lvl8pPr marL="3263638" algn="l" defTabSz="932468" rtl="0" eaLnBrk="1" latinLnBrk="0" hangingPunct="1">
        <a:defRPr sz="1800" kern="1200">
          <a:solidFill>
            <a:schemeClr val="tx1"/>
          </a:solidFill>
          <a:latin typeface="+mn-lt"/>
          <a:ea typeface="+mn-ea"/>
          <a:cs typeface="+mn-cs"/>
        </a:defRPr>
      </a:lvl8pPr>
      <a:lvl9pPr marL="3729872" algn="l" defTabSz="932468"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userDrawn="1"/>
        </p:nvPicPr>
        <p:blipFill>
          <a:blip r:embed="rId32">
            <a:extLst>
              <a:ext uri="{28A0092B-C50C-407E-A947-70E740481C1C}">
                <a14:useLocalDpi xmlns:a14="http://schemas.microsoft.com/office/drawing/2010/main" val="0"/>
              </a:ext>
            </a:extLst>
          </a:blip>
          <a:stretch>
            <a:fillRect/>
          </a:stretch>
        </p:blipFill>
        <p:spPr>
          <a:xfrm rot="5400000">
            <a:off x="10532394" y="1944335"/>
            <a:ext cx="4298019" cy="409351"/>
          </a:xfrm>
          <a:prstGeom prst="rect">
            <a:avLst/>
          </a:prstGeom>
        </p:spPr>
      </p:pic>
    </p:spTree>
    <p:extLst>
      <p:ext uri="{BB962C8B-B14F-4D97-AF65-F5344CB8AC3E}">
        <p14:creationId xmlns:p14="http://schemas.microsoft.com/office/powerpoint/2010/main" val="955802476"/>
      </p:ext>
    </p:extLst>
  </p:cSld>
  <p:clrMap bg1="dk1" tx1="lt1" bg2="dk2" tx2="lt2" accent1="accent1" accent2="accent2" accent3="accent3" accent4="accent4" accent5="accent5" accent6="accent6" hlink="hlink" folHlink="folHlink"/>
  <p:sldLayoutIdLst>
    <p:sldLayoutId id="2147484245" r:id="rId1"/>
    <p:sldLayoutId id="2147484246" r:id="rId2"/>
    <p:sldLayoutId id="2147484247" r:id="rId3"/>
    <p:sldLayoutId id="2147484248" r:id="rId4"/>
    <p:sldLayoutId id="2147484249" r:id="rId5"/>
    <p:sldLayoutId id="2147484250" r:id="rId6"/>
    <p:sldLayoutId id="2147484251" r:id="rId7"/>
    <p:sldLayoutId id="2147484252" r:id="rId8"/>
    <p:sldLayoutId id="2147484253" r:id="rId9"/>
    <p:sldLayoutId id="2147484254" r:id="rId10"/>
    <p:sldLayoutId id="2147484255" r:id="rId11"/>
    <p:sldLayoutId id="2147484256" r:id="rId12"/>
    <p:sldLayoutId id="2147484257" r:id="rId13"/>
    <p:sldLayoutId id="2147484258" r:id="rId14"/>
    <p:sldLayoutId id="2147484259" r:id="rId15"/>
    <p:sldLayoutId id="2147484260" r:id="rId16"/>
    <p:sldLayoutId id="2147484261" r:id="rId17"/>
    <p:sldLayoutId id="2147484262" r:id="rId18"/>
    <p:sldLayoutId id="2147484263" r:id="rId19"/>
    <p:sldLayoutId id="2147484264" r:id="rId20"/>
    <p:sldLayoutId id="2147484265" r:id="rId21"/>
    <p:sldLayoutId id="2147484266" r:id="rId22"/>
    <p:sldLayoutId id="2147484267" r:id="rId23"/>
    <p:sldLayoutId id="2147484268" r:id="rId24"/>
    <p:sldLayoutId id="2147484269" r:id="rId25"/>
    <p:sldLayoutId id="2147484270" r:id="rId26"/>
    <p:sldLayoutId id="2147484271" r:id="rId27"/>
    <p:sldLayoutId id="2147484272" r:id="rId28"/>
    <p:sldLayoutId id="2147484273" r:id="rId29"/>
    <p:sldLayoutId id="2147484274" r:id="rId30"/>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72043" y="424788"/>
            <a:ext cx="11301996" cy="1351952"/>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72043" y="1914363"/>
            <a:ext cx="11301996" cy="42995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14"/>
          <a:stretch>
            <a:fillRect/>
          </a:stretch>
        </p:blipFill>
        <p:spPr>
          <a:xfrm>
            <a:off x="457629" y="-1954867"/>
            <a:ext cx="1955144" cy="1954867"/>
          </a:xfrm>
          <a:prstGeom prst="rect">
            <a:avLst/>
          </a:prstGeom>
        </p:spPr>
      </p:pic>
      <p:sp>
        <p:nvSpPr>
          <p:cNvPr id="8" name="Rectangle 7"/>
          <p:cNvSpPr/>
          <p:nvPr userDrawn="1"/>
        </p:nvSpPr>
        <p:spPr>
          <a:xfrm>
            <a:off x="2566627" y="-1325831"/>
            <a:ext cx="865425" cy="696798"/>
          </a:xfrm>
          <a:prstGeom prst="rect">
            <a:avLst/>
          </a:prstGeom>
          <a:solidFill>
            <a:srgbClr val="289F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solidFill>
                <a:prstClr val="white"/>
              </a:solidFill>
            </a:endParaRPr>
          </a:p>
        </p:txBody>
      </p:sp>
      <p:sp>
        <p:nvSpPr>
          <p:cNvPr id="9" name="Rectangle 8"/>
          <p:cNvSpPr/>
          <p:nvPr userDrawn="1"/>
        </p:nvSpPr>
        <p:spPr>
          <a:xfrm>
            <a:off x="3537826" y="-1325831"/>
            <a:ext cx="865425" cy="696798"/>
          </a:xfrm>
          <a:prstGeom prst="rect">
            <a:avLst/>
          </a:prstGeom>
          <a:solidFill>
            <a:srgbClr val="80B9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solidFill>
                <a:prstClr val="white"/>
              </a:solidFill>
            </a:endParaRPr>
          </a:p>
        </p:txBody>
      </p:sp>
      <p:sp>
        <p:nvSpPr>
          <p:cNvPr id="10" name="Rectangle 9"/>
          <p:cNvSpPr/>
          <p:nvPr userDrawn="1"/>
        </p:nvSpPr>
        <p:spPr>
          <a:xfrm>
            <a:off x="4557105" y="-1325831"/>
            <a:ext cx="865425" cy="696798"/>
          </a:xfrm>
          <a:prstGeom prst="rect">
            <a:avLst/>
          </a:prstGeom>
          <a:solidFill>
            <a:srgbClr val="3C45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solidFill>
                <a:prstClr val="white"/>
              </a:solidFill>
            </a:endParaRPr>
          </a:p>
        </p:txBody>
      </p:sp>
      <p:sp>
        <p:nvSpPr>
          <p:cNvPr id="11" name="Rectangle 10"/>
          <p:cNvSpPr/>
          <p:nvPr userDrawn="1"/>
        </p:nvSpPr>
        <p:spPr>
          <a:xfrm>
            <a:off x="5509072" y="-1325831"/>
            <a:ext cx="865425" cy="696798"/>
          </a:xfrm>
          <a:prstGeom prst="rect">
            <a:avLst/>
          </a:prstGeom>
          <a:solidFill>
            <a:srgbClr val="E34F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solidFill>
                <a:prstClr val="white"/>
              </a:solidFill>
            </a:endParaRPr>
          </a:p>
        </p:txBody>
      </p:sp>
      <p:sp>
        <p:nvSpPr>
          <p:cNvPr id="12" name="Rectangle 11"/>
          <p:cNvSpPr/>
          <p:nvPr userDrawn="1"/>
        </p:nvSpPr>
        <p:spPr>
          <a:xfrm>
            <a:off x="6461038" y="-1325831"/>
            <a:ext cx="865425" cy="696798"/>
          </a:xfrm>
          <a:prstGeom prst="rect">
            <a:avLst/>
          </a:prstGeom>
          <a:solidFill>
            <a:srgbClr val="0171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solidFill>
                <a:prstClr val="white"/>
              </a:solidFill>
            </a:endParaRPr>
          </a:p>
        </p:txBody>
      </p:sp>
      <p:sp>
        <p:nvSpPr>
          <p:cNvPr id="13" name="Rectangle 12"/>
          <p:cNvSpPr/>
          <p:nvPr userDrawn="1"/>
        </p:nvSpPr>
        <p:spPr>
          <a:xfrm>
            <a:off x="7451468" y="-1325831"/>
            <a:ext cx="865425" cy="696798"/>
          </a:xfrm>
          <a:prstGeom prst="rect">
            <a:avLst/>
          </a:prstGeom>
          <a:solidFill>
            <a:srgbClr val="1D43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solidFill>
                <a:prstClr val="white"/>
              </a:solidFill>
            </a:endParaRPr>
          </a:p>
        </p:txBody>
      </p:sp>
      <p:sp>
        <p:nvSpPr>
          <p:cNvPr id="15" name="Rectangle 14"/>
          <p:cNvSpPr/>
          <p:nvPr userDrawn="1"/>
        </p:nvSpPr>
        <p:spPr>
          <a:xfrm>
            <a:off x="1" y="0"/>
            <a:ext cx="125762" cy="6994525"/>
          </a:xfrm>
          <a:prstGeom prst="rect">
            <a:avLst/>
          </a:prstGeom>
          <a:solidFill>
            <a:srgbClr val="6170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solidFill>
                <a:prstClr val="white"/>
              </a:solidFill>
            </a:endParaRPr>
          </a:p>
        </p:txBody>
      </p:sp>
      <p:sp>
        <p:nvSpPr>
          <p:cNvPr id="18" name="Slide Number Placeholder 17"/>
          <p:cNvSpPr>
            <a:spLocks noGrp="1"/>
          </p:cNvSpPr>
          <p:nvPr>
            <p:ph type="sldNum" sz="quarter" idx="4"/>
          </p:nvPr>
        </p:nvSpPr>
        <p:spPr>
          <a:xfrm>
            <a:off x="9075832" y="6399061"/>
            <a:ext cx="2798207" cy="372394"/>
          </a:xfrm>
          <a:prstGeom prst="rect">
            <a:avLst/>
          </a:prstGeom>
        </p:spPr>
        <p:txBody>
          <a:bodyPr vert="horz" lIns="91440" tIns="45720" rIns="91440" bIns="45720" rtlCol="0" anchor="ctr"/>
          <a:lstStyle>
            <a:lvl1pPr algn="r">
              <a:defRPr lang="en-US" smtClean="0">
                <a:solidFill>
                  <a:srgbClr val="289FD7"/>
                </a:solidFill>
              </a:defRPr>
            </a:lvl1pPr>
          </a:lstStyle>
          <a:p>
            <a:pPr defTabSz="932597"/>
            <a:fld id="{0D099E2A-118A-4377-8F98-2DF40BCBA9FE}" type="slidenum">
              <a:rPr lang="en-US" smtClean="0"/>
              <a:pPr defTabSz="932597"/>
              <a:t>‹#›</a:t>
            </a:fld>
            <a:endParaRPr lang="en-US" dirty="0"/>
          </a:p>
        </p:txBody>
      </p:sp>
    </p:spTree>
    <p:extLst>
      <p:ext uri="{BB962C8B-B14F-4D97-AF65-F5344CB8AC3E}">
        <p14:creationId xmlns:p14="http://schemas.microsoft.com/office/powerpoint/2010/main" val="2986459294"/>
      </p:ext>
    </p:extLst>
  </p:cSld>
  <p:clrMap bg1="lt1" tx1="dk1" bg2="lt2" tx2="dk2" accent1="accent1" accent2="accent2" accent3="accent3" accent4="accent4" accent5="accent5" accent6="accent6" hlink="hlink" folHlink="folHlink"/>
  <p:sldLayoutIdLst>
    <p:sldLayoutId id="2147484277" r:id="rId1"/>
    <p:sldLayoutId id="2147484278" r:id="rId2"/>
    <p:sldLayoutId id="2147484279" r:id="rId3"/>
    <p:sldLayoutId id="2147484280" r:id="rId4"/>
    <p:sldLayoutId id="2147484281" r:id="rId5"/>
    <p:sldLayoutId id="2147484282" r:id="rId6"/>
    <p:sldLayoutId id="2147484283" r:id="rId7"/>
    <p:sldLayoutId id="2147484284" r:id="rId8"/>
    <p:sldLayoutId id="2147484285" r:id="rId9"/>
    <p:sldLayoutId id="2147484286" r:id="rId10"/>
    <p:sldLayoutId id="2147484287" r:id="rId11"/>
    <p:sldLayoutId id="2147484288" r:id="rId12"/>
  </p:sldLayoutIdLst>
  <p:timing>
    <p:tnLst>
      <p:par>
        <p:cTn id="1" dur="indefinite" restart="never" nodeType="tmRoot"/>
      </p:par>
    </p:tnLst>
  </p:timing>
  <p:hf hdr="0" ftr="0" dt="0"/>
  <p:txStyles>
    <p:titleStyle>
      <a:lvl1pPr algn="l" defTabSz="932597" rtl="0" eaLnBrk="1" latinLnBrk="0" hangingPunct="1">
        <a:lnSpc>
          <a:spcPct val="90000"/>
        </a:lnSpc>
        <a:spcBef>
          <a:spcPct val="0"/>
        </a:spcBef>
        <a:buNone/>
        <a:defRPr sz="5507" kern="1200">
          <a:solidFill>
            <a:srgbClr val="289FD7"/>
          </a:solidFill>
          <a:latin typeface="+mj-lt"/>
          <a:ea typeface="+mj-ea"/>
          <a:cs typeface="+mj-cs"/>
        </a:defRPr>
      </a:lvl1pPr>
    </p:titleStyle>
    <p:bodyStyle>
      <a:lvl1pPr marL="233149" indent="-233149" algn="l" defTabSz="932597" rtl="0" eaLnBrk="1" latinLnBrk="0" hangingPunct="1">
        <a:lnSpc>
          <a:spcPct val="90000"/>
        </a:lnSpc>
        <a:spcBef>
          <a:spcPts val="1020"/>
        </a:spcBef>
        <a:buFont typeface="Arial" panose="020B0604020202020204" pitchFamily="34" charset="0"/>
        <a:buChar char="•"/>
        <a:defRPr sz="3672" kern="1200">
          <a:solidFill>
            <a:srgbClr val="61708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3264" kern="1200">
          <a:solidFill>
            <a:srgbClr val="61708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856" kern="1200">
          <a:solidFill>
            <a:srgbClr val="61708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2448" kern="1200">
          <a:solidFill>
            <a:srgbClr val="61708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2448" kern="1200">
          <a:solidFill>
            <a:srgbClr val="61708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289FD7"/>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58932" y="3840840"/>
            <a:ext cx="10726460" cy="1351952"/>
          </a:xfrm>
          <a:prstGeom prst="rect">
            <a:avLst/>
          </a:prstGeom>
        </p:spPr>
        <p:txBody>
          <a:bodyPr vert="horz" lIns="91440" tIns="45720" rIns="91440" bIns="45720" rtlCol="0" anchor="t">
            <a:noAutofit/>
          </a:bodyPr>
          <a:lstStyle/>
          <a:p>
            <a:r>
              <a:rPr lang="en-US" dirty="0" smtClean="0"/>
              <a:t>Topic/Title</a:t>
            </a:r>
            <a:endParaRPr lang="en-US" dirty="0"/>
          </a:p>
        </p:txBody>
      </p:sp>
      <p:sp>
        <p:nvSpPr>
          <p:cNvPr id="3" name="Text Placeholder 2"/>
          <p:cNvSpPr>
            <a:spLocks noGrp="1"/>
          </p:cNvSpPr>
          <p:nvPr>
            <p:ph type="body" idx="1"/>
          </p:nvPr>
        </p:nvSpPr>
        <p:spPr>
          <a:xfrm>
            <a:off x="5854925" y="5469875"/>
            <a:ext cx="6030467" cy="830055"/>
          </a:xfrm>
          <a:prstGeom prst="rect">
            <a:avLst/>
          </a:prstGeom>
        </p:spPr>
        <p:txBody>
          <a:bodyPr vert="horz" lIns="91440" tIns="45720" rIns="91440" bIns="45720" rtlCol="0">
            <a:normAutofit/>
          </a:bodyPr>
          <a:lstStyle/>
          <a:p>
            <a:pPr lvl="0"/>
            <a:r>
              <a:rPr lang="en-US" dirty="0" smtClean="0"/>
              <a:t>Presenter Name</a:t>
            </a:r>
          </a:p>
          <a:p>
            <a:pPr lvl="0"/>
            <a:r>
              <a:rPr lang="en-US" dirty="0" smtClean="0"/>
              <a:t>Title</a:t>
            </a:r>
            <a:endParaRPr lang="en-US" dirty="0"/>
          </a:p>
        </p:txBody>
      </p:sp>
    </p:spTree>
    <p:extLst>
      <p:ext uri="{BB962C8B-B14F-4D97-AF65-F5344CB8AC3E}">
        <p14:creationId xmlns:p14="http://schemas.microsoft.com/office/powerpoint/2010/main" val="81828728"/>
      </p:ext>
    </p:extLst>
  </p:cSld>
  <p:clrMap bg1="lt1" tx1="dk1" bg2="lt2" tx2="dk2" accent1="accent1" accent2="accent2" accent3="accent3" accent4="accent4" accent5="accent5" accent6="accent6" hlink="hlink" folHlink="folHlink"/>
  <p:sldLayoutIdLst>
    <p:sldLayoutId id="2147484291" r:id="rId1"/>
    <p:sldLayoutId id="2147484292" r:id="rId2"/>
    <p:sldLayoutId id="2147484293" r:id="rId3"/>
    <p:sldLayoutId id="2147484294" r:id="rId4"/>
    <p:sldLayoutId id="2147484295" r:id="rId5"/>
    <p:sldLayoutId id="2147484298" r:id="rId6"/>
    <p:sldLayoutId id="2147484299" r:id="rId7"/>
    <p:sldLayoutId id="2147484300" r:id="rId8"/>
    <p:sldLayoutId id="2147484301" r:id="rId9"/>
    <p:sldLayoutId id="2147484303" r:id="rId10"/>
    <p:sldLayoutId id="2147484189" r:id="rId11"/>
    <p:sldLayoutId id="2147484185" r:id="rId12"/>
    <p:sldLayoutId id="2147484186" r:id="rId13"/>
    <p:sldLayoutId id="2147484101" r:id="rId14"/>
    <p:sldLayoutId id="2147484102" r:id="rId15"/>
    <p:sldLayoutId id="2147484098" r:id="rId16"/>
    <p:sldLayoutId id="2147484093" r:id="rId17"/>
    <p:sldLayoutId id="2147484127" r:id="rId18"/>
    <p:sldLayoutId id="2147484128" r:id="rId19"/>
    <p:sldLayoutId id="2147484129" r:id="rId20"/>
    <p:sldLayoutId id="2147484094" r:id="rId21"/>
  </p:sldLayoutIdLst>
  <p:timing>
    <p:tnLst>
      <p:par>
        <p:cTn id="1" dur="indefinite" restart="never" nodeType="tmRoot"/>
      </p:par>
    </p:tnLst>
  </p:timing>
  <p:txStyles>
    <p:titleStyle>
      <a:lvl1pPr algn="r" defTabSz="932597" rtl="0" eaLnBrk="1" latinLnBrk="0" hangingPunct="1">
        <a:lnSpc>
          <a:spcPct val="90000"/>
        </a:lnSpc>
        <a:spcBef>
          <a:spcPct val="0"/>
        </a:spcBef>
        <a:buNone/>
        <a:defRPr sz="9791" kern="1200">
          <a:solidFill>
            <a:schemeClr val="bg1"/>
          </a:solidFill>
          <a:latin typeface="Segoe UI Light" panose="020B0502040204020203" pitchFamily="34" charset="0"/>
          <a:ea typeface="+mj-ea"/>
          <a:cs typeface="Segoe UI Light" panose="020B0502040204020203" pitchFamily="34" charset="0"/>
        </a:defRPr>
      </a:lvl1pPr>
    </p:titleStyle>
    <p:bodyStyle>
      <a:lvl1pPr marL="0" indent="0" algn="r" defTabSz="932597" rtl="0" eaLnBrk="1" latinLnBrk="0" hangingPunct="1">
        <a:lnSpc>
          <a:spcPct val="90000"/>
        </a:lnSpc>
        <a:spcBef>
          <a:spcPts val="1020"/>
        </a:spcBef>
        <a:buFont typeface="Arial" panose="020B0604020202020204" pitchFamily="34" charset="0"/>
        <a:buNone/>
        <a:defRPr sz="1836" b="0" kern="1200">
          <a:solidFill>
            <a:srgbClr val="1D4380"/>
          </a:solidFill>
          <a:latin typeface="Segoe UI Semibold" panose="020B0702040204020203" pitchFamily="34" charset="0"/>
          <a:ea typeface="+mn-ea"/>
          <a:cs typeface="Segoe UI Semibold" panose="020B0702040204020203" pitchFamily="34" charset="0"/>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Segoe UI Light" panose="020B0502040204020203" pitchFamily="34" charset="0"/>
          <a:ea typeface="+mn-ea"/>
          <a:cs typeface="Segoe UI Light" panose="020B0502040204020203" pitchFamily="34" charset="0"/>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Segoe UI Light" panose="020B0502040204020203" pitchFamily="34" charset="0"/>
          <a:ea typeface="+mn-ea"/>
          <a:cs typeface="Segoe UI Light" panose="020B0502040204020203" pitchFamily="34" charset="0"/>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Segoe UI Light" panose="020B0502040204020203" pitchFamily="34" charset="0"/>
          <a:ea typeface="+mn-ea"/>
          <a:cs typeface="Segoe UI Light" panose="020B0502040204020203" pitchFamily="34" charset="0"/>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Segoe UI Light" panose="020B0502040204020203" pitchFamily="34" charset="0"/>
          <a:ea typeface="+mn-ea"/>
          <a:cs typeface="Segoe UI Light" panose="020B0502040204020203" pitchFamily="34" charset="0"/>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0171B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72043" y="424788"/>
            <a:ext cx="11301996" cy="1351952"/>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572043" y="1914363"/>
            <a:ext cx="11301996" cy="42995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p:nvPicPr>
        <p:blipFill>
          <a:blip r:embed="rId17"/>
          <a:stretch>
            <a:fillRect/>
          </a:stretch>
        </p:blipFill>
        <p:spPr>
          <a:xfrm>
            <a:off x="457629" y="-1954867"/>
            <a:ext cx="1955144" cy="1954867"/>
          </a:xfrm>
          <a:prstGeom prst="rect">
            <a:avLst/>
          </a:prstGeom>
        </p:spPr>
      </p:pic>
      <p:sp>
        <p:nvSpPr>
          <p:cNvPr id="8" name="Rectangle 7"/>
          <p:cNvSpPr/>
          <p:nvPr/>
        </p:nvSpPr>
        <p:spPr>
          <a:xfrm>
            <a:off x="2566627" y="-1325831"/>
            <a:ext cx="865425" cy="696798"/>
          </a:xfrm>
          <a:prstGeom prst="rect">
            <a:avLst/>
          </a:prstGeom>
          <a:solidFill>
            <a:srgbClr val="289F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9" name="Rectangle 8"/>
          <p:cNvSpPr/>
          <p:nvPr/>
        </p:nvSpPr>
        <p:spPr>
          <a:xfrm>
            <a:off x="3537826" y="-1325831"/>
            <a:ext cx="865425" cy="696798"/>
          </a:xfrm>
          <a:prstGeom prst="rect">
            <a:avLst/>
          </a:prstGeom>
          <a:solidFill>
            <a:srgbClr val="80B9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0" name="Rectangle 9"/>
          <p:cNvSpPr/>
          <p:nvPr/>
        </p:nvSpPr>
        <p:spPr>
          <a:xfrm>
            <a:off x="4557105" y="-1325831"/>
            <a:ext cx="865425" cy="696798"/>
          </a:xfrm>
          <a:prstGeom prst="rect">
            <a:avLst/>
          </a:prstGeom>
          <a:solidFill>
            <a:srgbClr val="3C45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1" name="Rectangle 10"/>
          <p:cNvSpPr/>
          <p:nvPr/>
        </p:nvSpPr>
        <p:spPr>
          <a:xfrm>
            <a:off x="5509072" y="-1325831"/>
            <a:ext cx="865425" cy="696798"/>
          </a:xfrm>
          <a:prstGeom prst="rect">
            <a:avLst/>
          </a:prstGeom>
          <a:solidFill>
            <a:srgbClr val="E34F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2" name="Rectangle 11"/>
          <p:cNvSpPr/>
          <p:nvPr/>
        </p:nvSpPr>
        <p:spPr>
          <a:xfrm>
            <a:off x="6461038" y="-1325831"/>
            <a:ext cx="865425" cy="696798"/>
          </a:xfrm>
          <a:prstGeom prst="rect">
            <a:avLst/>
          </a:prstGeom>
          <a:solidFill>
            <a:srgbClr val="0171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3" name="Rectangle 12"/>
          <p:cNvSpPr/>
          <p:nvPr/>
        </p:nvSpPr>
        <p:spPr>
          <a:xfrm>
            <a:off x="7451468" y="-1325831"/>
            <a:ext cx="865425" cy="696798"/>
          </a:xfrm>
          <a:prstGeom prst="rect">
            <a:avLst/>
          </a:prstGeom>
          <a:solidFill>
            <a:srgbClr val="1D43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5" name="Rectangle 14"/>
          <p:cNvSpPr/>
          <p:nvPr/>
        </p:nvSpPr>
        <p:spPr>
          <a:xfrm>
            <a:off x="1" y="0"/>
            <a:ext cx="125762" cy="6994525"/>
          </a:xfrm>
          <a:prstGeom prst="rect">
            <a:avLst/>
          </a:prstGeom>
          <a:solidFill>
            <a:srgbClr val="289F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8" name="Slide Number Placeholder 17"/>
          <p:cNvSpPr>
            <a:spLocks noGrp="1"/>
          </p:cNvSpPr>
          <p:nvPr>
            <p:ph type="sldNum" sz="quarter" idx="4"/>
          </p:nvPr>
        </p:nvSpPr>
        <p:spPr>
          <a:xfrm>
            <a:off x="9075832" y="6399061"/>
            <a:ext cx="2798207" cy="372394"/>
          </a:xfrm>
          <a:prstGeom prst="rect">
            <a:avLst/>
          </a:prstGeom>
        </p:spPr>
        <p:txBody>
          <a:bodyPr vert="horz" lIns="91440" tIns="45720" rIns="91440" bIns="45720" rtlCol="0" anchor="ctr"/>
          <a:lstStyle>
            <a:lvl1pPr algn="r">
              <a:defRPr sz="2040">
                <a:solidFill>
                  <a:srgbClr val="289FD7"/>
                </a:solidFill>
                <a:latin typeface="+mj-lt"/>
              </a:defRPr>
            </a:lvl1pPr>
          </a:lstStyle>
          <a:p>
            <a:fld id="{0D099E2A-118A-4377-8F98-2DF40BCBA9FE}" type="slidenum">
              <a:rPr lang="en-US" smtClean="0"/>
              <a:pPr/>
              <a:t>‹#›</a:t>
            </a:fld>
            <a:endParaRPr lang="en-US"/>
          </a:p>
        </p:txBody>
      </p:sp>
    </p:spTree>
    <p:extLst>
      <p:ext uri="{BB962C8B-B14F-4D97-AF65-F5344CB8AC3E}">
        <p14:creationId xmlns:p14="http://schemas.microsoft.com/office/powerpoint/2010/main" val="58814003"/>
      </p:ext>
    </p:extLst>
  </p:cSld>
  <p:clrMap bg1="lt1" tx1="dk1" bg2="lt2" tx2="dk2" accent1="accent1" accent2="accent2" accent3="accent3" accent4="accent4" accent5="accent5" accent6="accent6" hlink="hlink" folHlink="folHlink"/>
  <p:sldLayoutIdLst>
    <p:sldLayoutId id="2147484305" r:id="rId1"/>
    <p:sldLayoutId id="2147484306" r:id="rId2"/>
    <p:sldLayoutId id="2147484307" r:id="rId3"/>
    <p:sldLayoutId id="2147484308" r:id="rId4"/>
    <p:sldLayoutId id="2147484309" r:id="rId5"/>
    <p:sldLayoutId id="2147484310" r:id="rId6"/>
    <p:sldLayoutId id="2147484311" r:id="rId7"/>
    <p:sldLayoutId id="2147484312" r:id="rId8"/>
    <p:sldLayoutId id="2147484313" r:id="rId9"/>
    <p:sldLayoutId id="2147484314" r:id="rId10"/>
    <p:sldLayoutId id="2147484315" r:id="rId11"/>
    <p:sldLayoutId id="2147484369" r:id="rId12"/>
    <p:sldLayoutId id="2147484370" r:id="rId13"/>
    <p:sldLayoutId id="2147484371" r:id="rId14"/>
    <p:sldLayoutId id="2147484372" r:id="rId15"/>
  </p:sldLayoutIdLst>
  <p:timing>
    <p:tnLst>
      <p:par>
        <p:cTn id="1" dur="indefinite" restart="never" nodeType="tmRoot"/>
      </p:par>
    </p:tnLst>
  </p:timing>
  <p:hf hdr="0" ftr="0" dt="0"/>
  <p:txStyles>
    <p:titleStyle>
      <a:lvl1pPr algn="l" defTabSz="932597" rtl="0" eaLnBrk="1" latinLnBrk="0" hangingPunct="1">
        <a:lnSpc>
          <a:spcPct val="90000"/>
        </a:lnSpc>
        <a:spcBef>
          <a:spcPct val="0"/>
        </a:spcBef>
        <a:buNone/>
        <a:defRPr sz="5507" kern="1200">
          <a:solidFill>
            <a:schemeClr val="bg1"/>
          </a:solidFill>
          <a:latin typeface="+mj-lt"/>
          <a:ea typeface="+mj-ea"/>
          <a:cs typeface="+mj-cs"/>
        </a:defRPr>
      </a:lvl1pPr>
    </p:titleStyle>
    <p:bodyStyle>
      <a:lvl1pPr marL="233149" indent="-233149" algn="l" defTabSz="932597" rtl="0" eaLnBrk="1" latinLnBrk="0" hangingPunct="1">
        <a:lnSpc>
          <a:spcPct val="90000"/>
        </a:lnSpc>
        <a:spcBef>
          <a:spcPts val="1020"/>
        </a:spcBef>
        <a:buFont typeface="Arial" panose="020B0604020202020204" pitchFamily="34" charset="0"/>
        <a:buChar char="•"/>
        <a:defRPr sz="3672" kern="1200">
          <a:solidFill>
            <a:schemeClr val="bg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3264" kern="1200">
          <a:solidFill>
            <a:schemeClr val="bg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856" kern="1200">
          <a:solidFill>
            <a:schemeClr val="bg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2448" kern="1200">
          <a:solidFill>
            <a:schemeClr val="bg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2448" kern="1200">
          <a:solidFill>
            <a:schemeClr val="bg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80B94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72043" y="424788"/>
            <a:ext cx="11301996" cy="1351952"/>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572043" y="1914363"/>
            <a:ext cx="11301996" cy="42995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p:nvPicPr>
        <p:blipFill>
          <a:blip r:embed="rId10"/>
          <a:stretch>
            <a:fillRect/>
          </a:stretch>
        </p:blipFill>
        <p:spPr>
          <a:xfrm>
            <a:off x="457629" y="-1954867"/>
            <a:ext cx="1955144" cy="1954867"/>
          </a:xfrm>
          <a:prstGeom prst="rect">
            <a:avLst/>
          </a:prstGeom>
        </p:spPr>
      </p:pic>
      <p:sp>
        <p:nvSpPr>
          <p:cNvPr id="8" name="Rectangle 7"/>
          <p:cNvSpPr/>
          <p:nvPr/>
        </p:nvSpPr>
        <p:spPr>
          <a:xfrm>
            <a:off x="2566627" y="-1325831"/>
            <a:ext cx="865425" cy="696798"/>
          </a:xfrm>
          <a:prstGeom prst="rect">
            <a:avLst/>
          </a:prstGeom>
          <a:solidFill>
            <a:srgbClr val="289F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9" name="Rectangle 8"/>
          <p:cNvSpPr/>
          <p:nvPr/>
        </p:nvSpPr>
        <p:spPr>
          <a:xfrm>
            <a:off x="3537826" y="-1325831"/>
            <a:ext cx="865425" cy="696798"/>
          </a:xfrm>
          <a:prstGeom prst="rect">
            <a:avLst/>
          </a:prstGeom>
          <a:solidFill>
            <a:srgbClr val="80B9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0" name="Rectangle 9"/>
          <p:cNvSpPr/>
          <p:nvPr/>
        </p:nvSpPr>
        <p:spPr>
          <a:xfrm>
            <a:off x="4557105" y="-1325831"/>
            <a:ext cx="865425" cy="696798"/>
          </a:xfrm>
          <a:prstGeom prst="rect">
            <a:avLst/>
          </a:prstGeom>
          <a:solidFill>
            <a:srgbClr val="3C45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1" name="Rectangle 10"/>
          <p:cNvSpPr/>
          <p:nvPr/>
        </p:nvSpPr>
        <p:spPr>
          <a:xfrm>
            <a:off x="5509072" y="-1325831"/>
            <a:ext cx="865425" cy="696798"/>
          </a:xfrm>
          <a:prstGeom prst="rect">
            <a:avLst/>
          </a:prstGeom>
          <a:solidFill>
            <a:srgbClr val="E34F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2" name="Rectangle 11"/>
          <p:cNvSpPr/>
          <p:nvPr/>
        </p:nvSpPr>
        <p:spPr>
          <a:xfrm>
            <a:off x="6461038" y="-1325831"/>
            <a:ext cx="865425" cy="696798"/>
          </a:xfrm>
          <a:prstGeom prst="rect">
            <a:avLst/>
          </a:prstGeom>
          <a:solidFill>
            <a:srgbClr val="0171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3" name="Rectangle 12"/>
          <p:cNvSpPr/>
          <p:nvPr/>
        </p:nvSpPr>
        <p:spPr>
          <a:xfrm>
            <a:off x="7451468" y="-1325831"/>
            <a:ext cx="865425" cy="696798"/>
          </a:xfrm>
          <a:prstGeom prst="rect">
            <a:avLst/>
          </a:prstGeom>
          <a:solidFill>
            <a:srgbClr val="1D43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5" name="Rectangle 14"/>
          <p:cNvSpPr/>
          <p:nvPr/>
        </p:nvSpPr>
        <p:spPr>
          <a:xfrm>
            <a:off x="1" y="0"/>
            <a:ext cx="125762" cy="6994525"/>
          </a:xfrm>
          <a:prstGeom prst="rect">
            <a:avLst/>
          </a:prstGeom>
          <a:solidFill>
            <a:srgbClr val="BDCD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8" name="Slide Number Placeholder 17"/>
          <p:cNvSpPr>
            <a:spLocks noGrp="1"/>
          </p:cNvSpPr>
          <p:nvPr>
            <p:ph type="sldNum" sz="quarter" idx="4"/>
          </p:nvPr>
        </p:nvSpPr>
        <p:spPr>
          <a:xfrm>
            <a:off x="9075832" y="6399061"/>
            <a:ext cx="2798207" cy="372394"/>
          </a:xfrm>
          <a:prstGeom prst="rect">
            <a:avLst/>
          </a:prstGeom>
        </p:spPr>
        <p:txBody>
          <a:bodyPr vert="horz" lIns="91440" tIns="45720" rIns="91440" bIns="45720" rtlCol="0" anchor="ctr"/>
          <a:lstStyle>
            <a:lvl1pPr algn="r">
              <a:defRPr lang="en-US" smtClean="0">
                <a:solidFill>
                  <a:srgbClr val="BDCD2C"/>
                </a:solidFill>
              </a:defRPr>
            </a:lvl1pPr>
          </a:lstStyle>
          <a:p>
            <a:fld id="{0D099E2A-118A-4377-8F98-2DF40BCBA9FE}" type="slidenum">
              <a:rPr lang="en-US" smtClean="0"/>
              <a:pPr/>
              <a:t>‹#›</a:t>
            </a:fld>
            <a:endParaRPr lang="en-US" dirty="0"/>
          </a:p>
        </p:txBody>
      </p:sp>
    </p:spTree>
    <p:extLst>
      <p:ext uri="{BB962C8B-B14F-4D97-AF65-F5344CB8AC3E}">
        <p14:creationId xmlns:p14="http://schemas.microsoft.com/office/powerpoint/2010/main" val="545344167"/>
      </p:ext>
    </p:extLst>
  </p:cSld>
  <p:clrMap bg1="lt1" tx1="dk1" bg2="lt2" tx2="dk2" accent1="accent1" accent2="accent2" accent3="accent3" accent4="accent4" accent5="accent5" accent6="accent6" hlink="hlink" folHlink="folHlink"/>
  <p:sldLayoutIdLst>
    <p:sldLayoutId id="2147484317" r:id="rId1"/>
    <p:sldLayoutId id="2147484318" r:id="rId2"/>
    <p:sldLayoutId id="2147484319" r:id="rId3"/>
    <p:sldLayoutId id="2147484320" r:id="rId4"/>
    <p:sldLayoutId id="2147484321" r:id="rId5"/>
    <p:sldLayoutId id="2147484322" r:id="rId6"/>
    <p:sldLayoutId id="2147484323" r:id="rId7"/>
    <p:sldLayoutId id="2147484324" r:id="rId8"/>
  </p:sldLayoutIdLst>
  <p:timing>
    <p:tnLst>
      <p:par>
        <p:cTn id="1" dur="indefinite" restart="never" nodeType="tmRoot"/>
      </p:par>
    </p:tnLst>
  </p:timing>
  <p:hf hdr="0" ftr="0" dt="0"/>
  <p:txStyles>
    <p:titleStyle>
      <a:lvl1pPr algn="l" defTabSz="932597" rtl="0" eaLnBrk="1" latinLnBrk="0" hangingPunct="1">
        <a:lnSpc>
          <a:spcPct val="90000"/>
        </a:lnSpc>
        <a:spcBef>
          <a:spcPct val="0"/>
        </a:spcBef>
        <a:buNone/>
        <a:defRPr sz="5507" kern="1200">
          <a:solidFill>
            <a:schemeClr val="bg1"/>
          </a:solidFill>
          <a:latin typeface="+mj-lt"/>
          <a:ea typeface="+mj-ea"/>
          <a:cs typeface="+mj-cs"/>
        </a:defRPr>
      </a:lvl1pPr>
    </p:titleStyle>
    <p:bodyStyle>
      <a:lvl1pPr marL="233149" indent="-233149" algn="l" defTabSz="932597" rtl="0" eaLnBrk="1" latinLnBrk="0" hangingPunct="1">
        <a:lnSpc>
          <a:spcPct val="90000"/>
        </a:lnSpc>
        <a:spcBef>
          <a:spcPts val="1020"/>
        </a:spcBef>
        <a:buFont typeface="Arial" panose="020B0604020202020204" pitchFamily="34" charset="0"/>
        <a:buChar char="•"/>
        <a:defRPr sz="3672" kern="1200">
          <a:solidFill>
            <a:schemeClr val="bg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3264" kern="1200">
          <a:solidFill>
            <a:schemeClr val="bg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856" kern="1200">
          <a:solidFill>
            <a:schemeClr val="bg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2448" kern="1200">
          <a:solidFill>
            <a:schemeClr val="bg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2448" kern="1200">
          <a:solidFill>
            <a:schemeClr val="bg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rgbClr val="3C454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72043" y="424788"/>
            <a:ext cx="11301996" cy="1351952"/>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572043" y="1914363"/>
            <a:ext cx="11301996" cy="42995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p:nvPicPr>
        <p:blipFill>
          <a:blip r:embed="rId10"/>
          <a:stretch>
            <a:fillRect/>
          </a:stretch>
        </p:blipFill>
        <p:spPr>
          <a:xfrm>
            <a:off x="457629" y="-1954867"/>
            <a:ext cx="1955144" cy="1954867"/>
          </a:xfrm>
          <a:prstGeom prst="rect">
            <a:avLst/>
          </a:prstGeom>
        </p:spPr>
      </p:pic>
      <p:sp>
        <p:nvSpPr>
          <p:cNvPr id="8" name="Rectangle 7"/>
          <p:cNvSpPr/>
          <p:nvPr/>
        </p:nvSpPr>
        <p:spPr>
          <a:xfrm>
            <a:off x="2566627" y="-1325831"/>
            <a:ext cx="865425" cy="696798"/>
          </a:xfrm>
          <a:prstGeom prst="rect">
            <a:avLst/>
          </a:prstGeom>
          <a:solidFill>
            <a:srgbClr val="289F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9" name="Rectangle 8"/>
          <p:cNvSpPr/>
          <p:nvPr/>
        </p:nvSpPr>
        <p:spPr>
          <a:xfrm>
            <a:off x="3537826" y="-1325831"/>
            <a:ext cx="865425" cy="696798"/>
          </a:xfrm>
          <a:prstGeom prst="rect">
            <a:avLst/>
          </a:prstGeom>
          <a:solidFill>
            <a:srgbClr val="80B9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0" name="Rectangle 9"/>
          <p:cNvSpPr/>
          <p:nvPr/>
        </p:nvSpPr>
        <p:spPr>
          <a:xfrm>
            <a:off x="4557105" y="-1325831"/>
            <a:ext cx="865425" cy="696798"/>
          </a:xfrm>
          <a:prstGeom prst="rect">
            <a:avLst/>
          </a:prstGeom>
          <a:solidFill>
            <a:srgbClr val="3C45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1" name="Rectangle 10"/>
          <p:cNvSpPr/>
          <p:nvPr/>
        </p:nvSpPr>
        <p:spPr>
          <a:xfrm>
            <a:off x="5509072" y="-1325831"/>
            <a:ext cx="865425" cy="696798"/>
          </a:xfrm>
          <a:prstGeom prst="rect">
            <a:avLst/>
          </a:prstGeom>
          <a:solidFill>
            <a:srgbClr val="E34F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2" name="Rectangle 11"/>
          <p:cNvSpPr/>
          <p:nvPr/>
        </p:nvSpPr>
        <p:spPr>
          <a:xfrm>
            <a:off x="6461038" y="-1325831"/>
            <a:ext cx="865425" cy="696798"/>
          </a:xfrm>
          <a:prstGeom prst="rect">
            <a:avLst/>
          </a:prstGeom>
          <a:solidFill>
            <a:srgbClr val="0171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3" name="Rectangle 12"/>
          <p:cNvSpPr/>
          <p:nvPr/>
        </p:nvSpPr>
        <p:spPr>
          <a:xfrm>
            <a:off x="7451468" y="-1325831"/>
            <a:ext cx="865425" cy="696798"/>
          </a:xfrm>
          <a:prstGeom prst="rect">
            <a:avLst/>
          </a:prstGeom>
          <a:solidFill>
            <a:srgbClr val="1D43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5" name="Rectangle 14"/>
          <p:cNvSpPr/>
          <p:nvPr/>
        </p:nvSpPr>
        <p:spPr>
          <a:xfrm>
            <a:off x="1" y="0"/>
            <a:ext cx="125762" cy="6994525"/>
          </a:xfrm>
          <a:prstGeom prst="rect">
            <a:avLst/>
          </a:prstGeom>
          <a:solidFill>
            <a:srgbClr val="6170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8" name="Slide Number Placeholder 17"/>
          <p:cNvSpPr>
            <a:spLocks noGrp="1"/>
          </p:cNvSpPr>
          <p:nvPr>
            <p:ph type="sldNum" sz="quarter" idx="4"/>
          </p:nvPr>
        </p:nvSpPr>
        <p:spPr>
          <a:xfrm>
            <a:off x="9075832" y="6399061"/>
            <a:ext cx="2798207" cy="372394"/>
          </a:xfrm>
          <a:prstGeom prst="rect">
            <a:avLst/>
          </a:prstGeom>
        </p:spPr>
        <p:txBody>
          <a:bodyPr vert="horz" lIns="91440" tIns="45720" rIns="91440" bIns="45720" rtlCol="0" anchor="ctr"/>
          <a:lstStyle>
            <a:lvl1pPr algn="r">
              <a:defRPr lang="en-US" smtClean="0">
                <a:solidFill>
                  <a:srgbClr val="617081"/>
                </a:solidFill>
              </a:defRPr>
            </a:lvl1pPr>
          </a:lstStyle>
          <a:p>
            <a:fld id="{0D099E2A-118A-4377-8F98-2DF40BCBA9FE}" type="slidenum">
              <a:rPr lang="en-US" smtClean="0"/>
              <a:pPr/>
              <a:t>‹#›</a:t>
            </a:fld>
            <a:endParaRPr lang="en-US" dirty="0"/>
          </a:p>
        </p:txBody>
      </p:sp>
    </p:spTree>
    <p:extLst>
      <p:ext uri="{BB962C8B-B14F-4D97-AF65-F5344CB8AC3E}">
        <p14:creationId xmlns:p14="http://schemas.microsoft.com/office/powerpoint/2010/main" val="3751921874"/>
      </p:ext>
    </p:extLst>
  </p:cSld>
  <p:clrMap bg1="lt1" tx1="dk1" bg2="lt2" tx2="dk2" accent1="accent1" accent2="accent2" accent3="accent3" accent4="accent4" accent5="accent5" accent6="accent6" hlink="hlink" folHlink="folHlink"/>
  <p:sldLayoutIdLst>
    <p:sldLayoutId id="2147484326" r:id="rId1"/>
    <p:sldLayoutId id="2147484327" r:id="rId2"/>
    <p:sldLayoutId id="2147484328" r:id="rId3"/>
    <p:sldLayoutId id="2147484329" r:id="rId4"/>
    <p:sldLayoutId id="2147484330" r:id="rId5"/>
    <p:sldLayoutId id="2147484331" r:id="rId6"/>
    <p:sldLayoutId id="2147484332" r:id="rId7"/>
    <p:sldLayoutId id="2147484333" r:id="rId8"/>
  </p:sldLayoutIdLst>
  <p:timing>
    <p:tnLst>
      <p:par>
        <p:cTn id="1" dur="indefinite" restart="never" nodeType="tmRoot"/>
      </p:par>
    </p:tnLst>
  </p:timing>
  <p:hf hdr="0" ftr="0" dt="0"/>
  <p:txStyles>
    <p:titleStyle>
      <a:lvl1pPr algn="l" defTabSz="932597" rtl="0" eaLnBrk="1" latinLnBrk="0" hangingPunct="1">
        <a:lnSpc>
          <a:spcPct val="90000"/>
        </a:lnSpc>
        <a:spcBef>
          <a:spcPct val="0"/>
        </a:spcBef>
        <a:buNone/>
        <a:defRPr sz="5507" kern="1200">
          <a:solidFill>
            <a:srgbClr val="289FD7"/>
          </a:solidFill>
          <a:latin typeface="+mj-lt"/>
          <a:ea typeface="+mj-ea"/>
          <a:cs typeface="+mj-cs"/>
        </a:defRPr>
      </a:lvl1pPr>
    </p:titleStyle>
    <p:bodyStyle>
      <a:lvl1pPr marL="233149" indent="-233149" algn="l" defTabSz="932597" rtl="0" eaLnBrk="1" latinLnBrk="0" hangingPunct="1">
        <a:lnSpc>
          <a:spcPct val="90000"/>
        </a:lnSpc>
        <a:spcBef>
          <a:spcPts val="1020"/>
        </a:spcBef>
        <a:buFont typeface="Arial" panose="020B0604020202020204" pitchFamily="34" charset="0"/>
        <a:buChar char="•"/>
        <a:defRPr sz="3672" kern="1200">
          <a:solidFill>
            <a:schemeClr val="bg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3264" kern="1200">
          <a:solidFill>
            <a:schemeClr val="bg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856" kern="1200">
          <a:solidFill>
            <a:schemeClr val="bg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2448" kern="1200">
          <a:solidFill>
            <a:schemeClr val="bg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2448" kern="1200">
          <a:solidFill>
            <a:schemeClr val="bg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rgbClr val="1D438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72043" y="424788"/>
            <a:ext cx="11301996" cy="1351952"/>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572043" y="1914363"/>
            <a:ext cx="11301996" cy="42995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p:nvPicPr>
        <p:blipFill>
          <a:blip r:embed="rId10"/>
          <a:stretch>
            <a:fillRect/>
          </a:stretch>
        </p:blipFill>
        <p:spPr>
          <a:xfrm>
            <a:off x="457629" y="-1954867"/>
            <a:ext cx="1955144" cy="1954867"/>
          </a:xfrm>
          <a:prstGeom prst="rect">
            <a:avLst/>
          </a:prstGeom>
        </p:spPr>
      </p:pic>
      <p:sp>
        <p:nvSpPr>
          <p:cNvPr id="8" name="Rectangle 7"/>
          <p:cNvSpPr/>
          <p:nvPr/>
        </p:nvSpPr>
        <p:spPr>
          <a:xfrm>
            <a:off x="2566627" y="-1325831"/>
            <a:ext cx="865425" cy="696798"/>
          </a:xfrm>
          <a:prstGeom prst="rect">
            <a:avLst/>
          </a:prstGeom>
          <a:solidFill>
            <a:srgbClr val="289F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9" name="Rectangle 8"/>
          <p:cNvSpPr/>
          <p:nvPr/>
        </p:nvSpPr>
        <p:spPr>
          <a:xfrm>
            <a:off x="3537826" y="-1325831"/>
            <a:ext cx="865425" cy="696798"/>
          </a:xfrm>
          <a:prstGeom prst="rect">
            <a:avLst/>
          </a:prstGeom>
          <a:solidFill>
            <a:srgbClr val="80B9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0" name="Rectangle 9"/>
          <p:cNvSpPr/>
          <p:nvPr/>
        </p:nvSpPr>
        <p:spPr>
          <a:xfrm>
            <a:off x="4557105" y="-1325831"/>
            <a:ext cx="865425" cy="696798"/>
          </a:xfrm>
          <a:prstGeom prst="rect">
            <a:avLst/>
          </a:prstGeom>
          <a:solidFill>
            <a:srgbClr val="3C45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1" name="Rectangle 10"/>
          <p:cNvSpPr/>
          <p:nvPr/>
        </p:nvSpPr>
        <p:spPr>
          <a:xfrm>
            <a:off x="5509072" y="-1325831"/>
            <a:ext cx="865425" cy="696798"/>
          </a:xfrm>
          <a:prstGeom prst="rect">
            <a:avLst/>
          </a:prstGeom>
          <a:solidFill>
            <a:srgbClr val="E34F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2" name="Rectangle 11"/>
          <p:cNvSpPr/>
          <p:nvPr/>
        </p:nvSpPr>
        <p:spPr>
          <a:xfrm>
            <a:off x="6461038" y="-1325831"/>
            <a:ext cx="865425" cy="696798"/>
          </a:xfrm>
          <a:prstGeom prst="rect">
            <a:avLst/>
          </a:prstGeom>
          <a:solidFill>
            <a:srgbClr val="0171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3" name="Rectangle 12"/>
          <p:cNvSpPr/>
          <p:nvPr/>
        </p:nvSpPr>
        <p:spPr>
          <a:xfrm>
            <a:off x="7451468" y="-1325831"/>
            <a:ext cx="865425" cy="696798"/>
          </a:xfrm>
          <a:prstGeom prst="rect">
            <a:avLst/>
          </a:prstGeom>
          <a:solidFill>
            <a:srgbClr val="1D43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5" name="Rectangle 14"/>
          <p:cNvSpPr/>
          <p:nvPr/>
        </p:nvSpPr>
        <p:spPr>
          <a:xfrm>
            <a:off x="1" y="0"/>
            <a:ext cx="125762" cy="6994525"/>
          </a:xfrm>
          <a:prstGeom prst="rect">
            <a:avLst/>
          </a:prstGeom>
          <a:solidFill>
            <a:srgbClr val="0171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8" name="Slide Number Placeholder 17"/>
          <p:cNvSpPr>
            <a:spLocks noGrp="1"/>
          </p:cNvSpPr>
          <p:nvPr>
            <p:ph type="sldNum" sz="quarter" idx="4"/>
          </p:nvPr>
        </p:nvSpPr>
        <p:spPr>
          <a:xfrm>
            <a:off x="9075832" y="6399061"/>
            <a:ext cx="2798207" cy="372394"/>
          </a:xfrm>
          <a:prstGeom prst="rect">
            <a:avLst/>
          </a:prstGeom>
        </p:spPr>
        <p:txBody>
          <a:bodyPr vert="horz" lIns="91440" tIns="45720" rIns="91440" bIns="45720" rtlCol="0" anchor="ctr"/>
          <a:lstStyle>
            <a:lvl1pPr algn="r">
              <a:defRPr lang="en-US" smtClean="0">
                <a:solidFill>
                  <a:srgbClr val="0171B0"/>
                </a:solidFill>
              </a:defRPr>
            </a:lvl1pPr>
          </a:lstStyle>
          <a:p>
            <a:fld id="{0D099E2A-118A-4377-8F98-2DF40BCBA9FE}" type="slidenum">
              <a:rPr lang="en-US" smtClean="0"/>
              <a:pPr/>
              <a:t>‹#›</a:t>
            </a:fld>
            <a:endParaRPr lang="en-US" dirty="0"/>
          </a:p>
        </p:txBody>
      </p:sp>
    </p:spTree>
    <p:extLst>
      <p:ext uri="{BB962C8B-B14F-4D97-AF65-F5344CB8AC3E}">
        <p14:creationId xmlns:p14="http://schemas.microsoft.com/office/powerpoint/2010/main" val="2099649259"/>
      </p:ext>
    </p:extLst>
  </p:cSld>
  <p:clrMap bg1="lt1" tx1="dk1" bg2="lt2" tx2="dk2" accent1="accent1" accent2="accent2" accent3="accent3" accent4="accent4" accent5="accent5" accent6="accent6" hlink="hlink" folHlink="folHlink"/>
  <p:sldLayoutIdLst>
    <p:sldLayoutId id="2147484335" r:id="rId1"/>
    <p:sldLayoutId id="2147484336" r:id="rId2"/>
    <p:sldLayoutId id="2147484337" r:id="rId3"/>
    <p:sldLayoutId id="2147484338" r:id="rId4"/>
    <p:sldLayoutId id="2147484339" r:id="rId5"/>
    <p:sldLayoutId id="2147484340" r:id="rId6"/>
    <p:sldLayoutId id="2147484341" r:id="rId7"/>
    <p:sldLayoutId id="2147484342" r:id="rId8"/>
  </p:sldLayoutIdLst>
  <p:timing>
    <p:tnLst>
      <p:par>
        <p:cTn id="1" dur="indefinite" restart="never" nodeType="tmRoot"/>
      </p:par>
    </p:tnLst>
  </p:timing>
  <p:hf hdr="0" ftr="0" dt="0"/>
  <p:txStyles>
    <p:titleStyle>
      <a:lvl1pPr algn="l" defTabSz="932597" rtl="0" eaLnBrk="1" latinLnBrk="0" hangingPunct="1">
        <a:lnSpc>
          <a:spcPct val="90000"/>
        </a:lnSpc>
        <a:spcBef>
          <a:spcPct val="0"/>
        </a:spcBef>
        <a:buNone/>
        <a:defRPr sz="5507" kern="1200">
          <a:solidFill>
            <a:srgbClr val="289FD7"/>
          </a:solidFill>
          <a:latin typeface="+mj-lt"/>
          <a:ea typeface="+mj-ea"/>
          <a:cs typeface="+mj-cs"/>
        </a:defRPr>
      </a:lvl1pPr>
    </p:titleStyle>
    <p:bodyStyle>
      <a:lvl1pPr marL="233149" indent="-233149" algn="l" defTabSz="932597" rtl="0" eaLnBrk="1" latinLnBrk="0" hangingPunct="1">
        <a:lnSpc>
          <a:spcPct val="90000"/>
        </a:lnSpc>
        <a:spcBef>
          <a:spcPts val="1020"/>
        </a:spcBef>
        <a:buFont typeface="Arial" panose="020B0604020202020204" pitchFamily="34" charset="0"/>
        <a:buChar char="•"/>
        <a:defRPr sz="3672" kern="1200">
          <a:solidFill>
            <a:schemeClr val="bg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3264" kern="1200">
          <a:solidFill>
            <a:schemeClr val="bg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856" kern="1200">
          <a:solidFill>
            <a:schemeClr val="bg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2448" kern="1200">
          <a:solidFill>
            <a:schemeClr val="bg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2448" kern="1200">
          <a:solidFill>
            <a:schemeClr val="bg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xml"/><Relationship Id="rId1" Type="http://schemas.openxmlformats.org/officeDocument/2006/relationships/slideLayout" Target="../slideLayouts/slideLayout9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1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1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1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1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1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7.xml"/></Relationships>
</file>

<file path=ppt/slides/_rels/slide18.xml.rels><?xml version="1.0" encoding="UTF-8" standalone="yes"?>
<Relationships xmlns="http://schemas.openxmlformats.org/package/2006/relationships"><Relationship Id="rId3" Type="http://schemas.openxmlformats.org/officeDocument/2006/relationships/hyperlink" Target="http://www.asp.net/vnext" TargetMode="External"/><Relationship Id="rId2" Type="http://schemas.openxmlformats.org/officeDocument/2006/relationships/notesSlide" Target="../notesSlides/notesSlide18.xml"/><Relationship Id="rId1" Type="http://schemas.openxmlformats.org/officeDocument/2006/relationships/slideLayout" Target="../slideLayouts/slideLayout115.xml"/><Relationship Id="rId4" Type="http://schemas.openxmlformats.org/officeDocument/2006/relationships/hyperlink" Target="http://www.palermo4.com/post/ASPNET-5.aspx" TargetMode="Externa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8" Type="http://schemas.openxmlformats.org/officeDocument/2006/relationships/diagramLayout" Target="../diagrams/layout1.xml"/><Relationship Id="rId3" Type="http://schemas.openxmlformats.org/officeDocument/2006/relationships/slideLayout" Target="../slideLayouts/slideLayout188.xml"/><Relationship Id="rId7" Type="http://schemas.openxmlformats.org/officeDocument/2006/relationships/diagramData" Target="../diagrams/data1.xml"/><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image" Target="../media/image38.emf"/><Relationship Id="rId11" Type="http://schemas.microsoft.com/office/2007/relationships/diagramDrawing" Target="../diagrams/drawing1.xml"/><Relationship Id="rId5" Type="http://schemas.openxmlformats.org/officeDocument/2006/relationships/oleObject" Target="../embeddings/oleObject1.bin"/><Relationship Id="rId10" Type="http://schemas.openxmlformats.org/officeDocument/2006/relationships/diagramColors" Target="../diagrams/colors1.xml"/><Relationship Id="rId4" Type="http://schemas.openxmlformats.org/officeDocument/2006/relationships/notesSlide" Target="../notesSlides/notesSlide19.xml"/><Relationship Id="rId9" Type="http://schemas.openxmlformats.org/officeDocument/2006/relationships/diagramQuickStyle" Target="../diagrams/quickStyle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79.xml"/></Relationships>
</file>

<file path=ppt/slides/_rels/slide23.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slideLayout" Target="../slideLayouts/slideLayout189.xml"/><Relationship Id="rId7" Type="http://schemas.openxmlformats.org/officeDocument/2006/relationships/diagramData" Target="../diagrams/data2.xml"/><Relationship Id="rId2" Type="http://schemas.openxmlformats.org/officeDocument/2006/relationships/tags" Target="../tags/tag2.xml"/><Relationship Id="rId1" Type="http://schemas.openxmlformats.org/officeDocument/2006/relationships/vmlDrawing" Target="../drawings/vmlDrawing2.vml"/><Relationship Id="rId6" Type="http://schemas.openxmlformats.org/officeDocument/2006/relationships/image" Target="../media/image38.emf"/><Relationship Id="rId11" Type="http://schemas.microsoft.com/office/2007/relationships/diagramDrawing" Target="../diagrams/drawing2.xml"/><Relationship Id="rId5" Type="http://schemas.openxmlformats.org/officeDocument/2006/relationships/oleObject" Target="../embeddings/oleObject2.bin"/><Relationship Id="rId10" Type="http://schemas.openxmlformats.org/officeDocument/2006/relationships/diagramColors" Target="../diagrams/colors2.xml"/><Relationship Id="rId4" Type="http://schemas.openxmlformats.org/officeDocument/2006/relationships/notesSlide" Target="../notesSlides/notesSlide21.xml"/><Relationship Id="rId9" Type="http://schemas.openxmlformats.org/officeDocument/2006/relationships/diagramQuickStyle" Target="../diagrams/quickStyle2.xml"/></Relationships>
</file>

<file path=ppt/slides/_rels/slide24.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slideLayout" Target="../slideLayouts/slideLayout190.xml"/><Relationship Id="rId7" Type="http://schemas.openxmlformats.org/officeDocument/2006/relationships/image" Target="../media/image39.png"/><Relationship Id="rId2" Type="http://schemas.openxmlformats.org/officeDocument/2006/relationships/tags" Target="../tags/tag3.xml"/><Relationship Id="rId1" Type="http://schemas.openxmlformats.org/officeDocument/2006/relationships/vmlDrawing" Target="../drawings/vmlDrawing3.vml"/><Relationship Id="rId6" Type="http://schemas.openxmlformats.org/officeDocument/2006/relationships/image" Target="../media/image38.emf"/><Relationship Id="rId5" Type="http://schemas.openxmlformats.org/officeDocument/2006/relationships/oleObject" Target="../embeddings/oleObject3.bin"/><Relationship Id="rId10" Type="http://schemas.openxmlformats.org/officeDocument/2006/relationships/image" Target="../media/image42.png"/><Relationship Id="rId4" Type="http://schemas.openxmlformats.org/officeDocument/2006/relationships/notesSlide" Target="../notesSlides/notesSlide22.xml"/><Relationship Id="rId9" Type="http://schemas.openxmlformats.org/officeDocument/2006/relationships/image" Target="../media/image4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7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8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8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87.xml"/></Relationships>
</file>

<file path=ppt/slides/_rels/slide2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77.xml"/></Relationships>
</file>

<file path=ppt/slides/_rels/slide3.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3.xml"/><Relationship Id="rId1" Type="http://schemas.openxmlformats.org/officeDocument/2006/relationships/slideLayout" Target="../slideLayouts/slideLayout119.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8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5.xml"/></Relationships>
</file>

<file path=ppt/slides/_rels/slide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xml"/><Relationship Id="rId1" Type="http://schemas.openxmlformats.org/officeDocument/2006/relationships/slideLayout" Target="../slideLayouts/slideLayout126.xml"/><Relationship Id="rId4" Type="http://schemas.microsoft.com/office/2007/relationships/hdphoto" Target="../media/hdphoto2.wdp"/></Relationships>
</file>

<file path=ppt/slides/_rels/slide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7.xml"/><Relationship Id="rId1" Type="http://schemas.openxmlformats.org/officeDocument/2006/relationships/slideLayout" Target="../slideLayouts/slideLayout116.xml"/><Relationship Id="rId4" Type="http://schemas.openxmlformats.org/officeDocument/2006/relationships/hyperlink" Target="http://github.com/aspnet/home" TargetMode="Externa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5.xml"/></Relationships>
</file>

<file path=ppt/slides/_rels/slide9.xml.rels><?xml version="1.0" encoding="UTF-8" standalone="yes"?>
<Relationships xmlns="http://schemas.openxmlformats.org/package/2006/relationships"><Relationship Id="rId3" Type="http://schemas.openxmlformats.org/officeDocument/2006/relationships/hyperlink" Target="http://www.microsoft.com/en-us/download/details.aspx?id=42678" TargetMode="External"/><Relationship Id="rId2" Type="http://schemas.openxmlformats.org/officeDocument/2006/relationships/notesSlide" Target="../notesSlides/notesSlide9.xml"/><Relationship Id="rId1" Type="http://schemas.openxmlformats.org/officeDocument/2006/relationships/slideLayout" Target="../slideLayouts/slideLayout1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323719" y="2096526"/>
            <a:ext cx="10724938" cy="1351952"/>
          </a:xfrm>
        </p:spPr>
        <p:txBody>
          <a:bodyPr/>
          <a:lstStyle/>
          <a:p>
            <a:r>
              <a:rPr lang="en-US" sz="6731" dirty="0" smtClean="0"/>
              <a:t>ASP.NET 5</a:t>
            </a:r>
            <a:endParaRPr lang="en-US" sz="6731" dirty="0"/>
          </a:p>
        </p:txBody>
      </p:sp>
      <p:sp>
        <p:nvSpPr>
          <p:cNvPr id="6" name="Text Placeholder 5"/>
          <p:cNvSpPr>
            <a:spLocks noGrp="1"/>
          </p:cNvSpPr>
          <p:nvPr>
            <p:ph type="body" sz="quarter" idx="10"/>
          </p:nvPr>
        </p:nvSpPr>
        <p:spPr>
          <a:xfrm>
            <a:off x="5570596" y="4075822"/>
            <a:ext cx="6478061" cy="2365387"/>
          </a:xfrm>
        </p:spPr>
        <p:txBody>
          <a:bodyPr>
            <a:normAutofit/>
          </a:bodyPr>
          <a:lstStyle/>
          <a:p>
            <a:r>
              <a:rPr lang="en-US" sz="3264" dirty="0"/>
              <a:t>Michael Palermo</a:t>
            </a:r>
          </a:p>
          <a:p>
            <a:r>
              <a:rPr lang="en-US" sz="2448" b="1" dirty="0">
                <a:solidFill>
                  <a:srgbClr val="00518E">
                    <a:alpha val="98000"/>
                  </a:srgbClr>
                </a:solidFill>
                <a:effectLst>
                  <a:outerShdw blurRad="38100" dist="38100" dir="2700000" algn="tl">
                    <a:srgbClr val="000000">
                      <a:alpha val="43137"/>
                    </a:srgbClr>
                  </a:outerShdw>
                </a:effectLst>
              </a:rPr>
              <a:t>Microsoft</a:t>
            </a:r>
          </a:p>
          <a:p>
            <a:endParaRPr lang="en-US" dirty="0">
              <a:solidFill>
                <a:schemeClr val="accent6">
                  <a:lumMod val="40000"/>
                  <a:lumOff val="60000"/>
                  <a:alpha val="98000"/>
                </a:schemeClr>
              </a:solidFill>
            </a:endParaRPr>
          </a:p>
          <a:p>
            <a:r>
              <a:rPr lang="en-US" sz="2040" b="1" dirty="0">
                <a:solidFill>
                  <a:schemeClr val="accent6">
                    <a:lumMod val="40000"/>
                    <a:lumOff val="60000"/>
                    <a:alpha val="98000"/>
                  </a:schemeClr>
                </a:solidFill>
              </a:rPr>
              <a:t>mpalermo@microsoft.com</a:t>
            </a:r>
          </a:p>
          <a:p>
            <a:r>
              <a:rPr lang="en-US" sz="2040" b="1" dirty="0">
                <a:solidFill>
                  <a:schemeClr val="accent6">
                    <a:lumMod val="40000"/>
                    <a:lumOff val="60000"/>
                    <a:alpha val="98000"/>
                  </a:schemeClr>
                </a:solidFill>
              </a:rPr>
              <a:t>@palermo4</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6748" y="3456072"/>
            <a:ext cx="5127695" cy="2985137"/>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42289815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New </a:t>
            </a:r>
            <a:r>
              <a:rPr lang="en-US" dirty="0" smtClean="0"/>
              <a:t>modular HTTP request </a:t>
            </a:r>
            <a:r>
              <a:rPr lang="en-US" dirty="0"/>
              <a:t>pipeline</a:t>
            </a:r>
            <a:br>
              <a:rPr lang="en-US" dirty="0"/>
            </a:br>
            <a:endParaRPr lang="en-US" dirty="0"/>
          </a:p>
        </p:txBody>
      </p:sp>
      <p:sp>
        <p:nvSpPr>
          <p:cNvPr id="3" name="Text Placeholder 2"/>
          <p:cNvSpPr>
            <a:spLocks noGrp="1"/>
          </p:cNvSpPr>
          <p:nvPr>
            <p:ph idx="1"/>
          </p:nvPr>
        </p:nvSpPr>
        <p:spPr/>
        <p:txBody>
          <a:bodyPr/>
          <a:lstStyle/>
          <a:p>
            <a:r>
              <a:rPr lang="en-US" dirty="0" smtClean="0"/>
              <a:t>Modular</a:t>
            </a:r>
          </a:p>
          <a:p>
            <a:r>
              <a:rPr lang="en-US" dirty="0" smtClean="0"/>
              <a:t>Fast and lean</a:t>
            </a:r>
          </a:p>
          <a:p>
            <a:r>
              <a:rPr lang="en-US" dirty="0" smtClean="0"/>
              <a:t>Flexible hosting</a:t>
            </a:r>
          </a:p>
          <a:p>
            <a:r>
              <a:rPr lang="en-US" dirty="0" smtClean="0"/>
              <a:t>Supports OWIN</a:t>
            </a:r>
          </a:p>
        </p:txBody>
      </p:sp>
    </p:spTree>
    <p:extLst>
      <p:ext uri="{BB962C8B-B14F-4D97-AF65-F5344CB8AC3E}">
        <p14:creationId xmlns:p14="http://schemas.microsoft.com/office/powerpoint/2010/main" val="11787584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Built cloud ready</a:t>
            </a:r>
            <a:endParaRPr lang="en-US" dirty="0"/>
          </a:p>
        </p:txBody>
      </p:sp>
      <p:sp>
        <p:nvSpPr>
          <p:cNvPr id="3" name="Text Placeholder 2"/>
          <p:cNvSpPr>
            <a:spLocks noGrp="1"/>
          </p:cNvSpPr>
          <p:nvPr>
            <p:ph idx="1"/>
          </p:nvPr>
        </p:nvSpPr>
        <p:spPr/>
        <p:txBody>
          <a:bodyPr/>
          <a:lstStyle/>
          <a:p>
            <a:r>
              <a:rPr lang="en-US" dirty="0" smtClean="0"/>
              <a:t>New environment based </a:t>
            </a:r>
            <a:r>
              <a:rPr lang="en-US" dirty="0" err="1" smtClean="0"/>
              <a:t>config</a:t>
            </a:r>
            <a:r>
              <a:rPr lang="en-US" dirty="0" smtClean="0"/>
              <a:t> system</a:t>
            </a:r>
          </a:p>
          <a:p>
            <a:pPr lvl="1"/>
            <a:r>
              <a:rPr lang="en-US" dirty="0" smtClean="0"/>
              <a:t>No more complicated </a:t>
            </a:r>
            <a:r>
              <a:rPr lang="en-US" dirty="0" err="1" smtClean="0"/>
              <a:t>web.config</a:t>
            </a:r>
            <a:r>
              <a:rPr lang="en-US" dirty="0" smtClean="0"/>
              <a:t> and </a:t>
            </a:r>
            <a:r>
              <a:rPr lang="en-US" dirty="0" err="1" smtClean="0"/>
              <a:t>config</a:t>
            </a:r>
            <a:r>
              <a:rPr lang="en-US" dirty="0" smtClean="0"/>
              <a:t> transforms</a:t>
            </a:r>
          </a:p>
          <a:p>
            <a:r>
              <a:rPr lang="en-US" dirty="0" smtClean="0"/>
              <a:t>Integrated DI</a:t>
            </a:r>
          </a:p>
          <a:p>
            <a:r>
              <a:rPr lang="en-US" dirty="0" smtClean="0"/>
              <a:t>Reduce COGS</a:t>
            </a:r>
          </a:p>
          <a:p>
            <a:r>
              <a:rPr lang="en-US" dirty="0" smtClean="0"/>
              <a:t>Integrated tracing and diagnostics</a:t>
            </a:r>
          </a:p>
          <a:p>
            <a:pPr lvl="1"/>
            <a:r>
              <a:rPr lang="en-US" dirty="0" smtClean="0"/>
              <a:t>ETW, App Insights</a:t>
            </a:r>
          </a:p>
        </p:txBody>
      </p:sp>
    </p:spTree>
    <p:extLst>
      <p:ext uri="{BB962C8B-B14F-4D97-AF65-F5344CB8AC3E}">
        <p14:creationId xmlns:p14="http://schemas.microsoft.com/office/powerpoint/2010/main" val="6059289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Agile development</a:t>
            </a:r>
            <a:endParaRPr lang="en-US" dirty="0"/>
          </a:p>
        </p:txBody>
      </p:sp>
      <p:sp>
        <p:nvSpPr>
          <p:cNvPr id="3" name="Text Placeholder 2"/>
          <p:cNvSpPr>
            <a:spLocks noGrp="1"/>
          </p:cNvSpPr>
          <p:nvPr>
            <p:ph idx="1"/>
          </p:nvPr>
        </p:nvSpPr>
        <p:spPr/>
        <p:txBody>
          <a:bodyPr/>
          <a:lstStyle/>
          <a:p>
            <a:r>
              <a:rPr lang="en-US" dirty="0" smtClean="0"/>
              <a:t>Premier developer experience in Visual Studio 2015</a:t>
            </a:r>
          </a:p>
          <a:p>
            <a:r>
              <a:rPr lang="en-US" dirty="0"/>
              <a:t>Leverage online or third party </a:t>
            </a:r>
            <a:r>
              <a:rPr lang="en-US" dirty="0" smtClean="0"/>
              <a:t>editors</a:t>
            </a:r>
          </a:p>
          <a:p>
            <a:r>
              <a:rPr lang="en-US" dirty="0" smtClean="0"/>
              <a:t>Cross-platform command-line support</a:t>
            </a:r>
          </a:p>
        </p:txBody>
      </p:sp>
      <p:sp>
        <p:nvSpPr>
          <p:cNvPr id="4" name="Rectangle 3"/>
          <p:cNvSpPr/>
          <p:nvPr/>
        </p:nvSpPr>
        <p:spPr>
          <a:xfrm>
            <a:off x="1356417" y="3783277"/>
            <a:ext cx="6216650" cy="2031325"/>
          </a:xfrm>
          <a:prstGeom prst="rect">
            <a:avLst/>
          </a:prstGeom>
        </p:spPr>
        <p:txBody>
          <a:bodyPr>
            <a:spAutoFit/>
          </a:bodyPr>
          <a:lstStyle/>
          <a:p>
            <a:r>
              <a:rPr lang="en-US" b="1" dirty="0">
                <a:solidFill>
                  <a:schemeClr val="bg1"/>
                </a:solidFill>
              </a:rPr>
              <a:t>k		k runtime – runs the application</a:t>
            </a:r>
          </a:p>
          <a:p>
            <a:endParaRPr lang="en-US" b="1" dirty="0">
              <a:solidFill>
                <a:schemeClr val="bg1"/>
              </a:solidFill>
            </a:endParaRPr>
          </a:p>
          <a:p>
            <a:r>
              <a:rPr lang="en-US" b="1" dirty="0" err="1">
                <a:solidFill>
                  <a:schemeClr val="bg1"/>
                </a:solidFill>
              </a:rPr>
              <a:t>kvm</a:t>
            </a:r>
            <a:r>
              <a:rPr lang="en-US" b="1" dirty="0">
                <a:solidFill>
                  <a:schemeClr val="bg1"/>
                </a:solidFill>
              </a:rPr>
              <a:t>		k version manager</a:t>
            </a:r>
            <a:br>
              <a:rPr lang="en-US" b="1" dirty="0">
                <a:solidFill>
                  <a:schemeClr val="bg1"/>
                </a:solidFill>
              </a:rPr>
            </a:br>
            <a:r>
              <a:rPr lang="en-US" b="1" dirty="0">
                <a:solidFill>
                  <a:schemeClr val="bg1"/>
                </a:solidFill>
              </a:rPr>
              <a:t>		installs / manages versions</a:t>
            </a:r>
          </a:p>
          <a:p>
            <a:endParaRPr lang="en-US" b="1" dirty="0">
              <a:solidFill>
                <a:schemeClr val="bg1"/>
              </a:solidFill>
            </a:endParaRPr>
          </a:p>
          <a:p>
            <a:r>
              <a:rPr lang="en-US" b="1" dirty="0" err="1">
                <a:solidFill>
                  <a:schemeClr val="bg1"/>
                </a:solidFill>
              </a:rPr>
              <a:t>kpm</a:t>
            </a:r>
            <a:r>
              <a:rPr lang="en-US" b="1" dirty="0">
                <a:solidFill>
                  <a:schemeClr val="bg1"/>
                </a:solidFill>
              </a:rPr>
              <a:t>		k package manager</a:t>
            </a:r>
            <a:br>
              <a:rPr lang="en-US" b="1" dirty="0">
                <a:solidFill>
                  <a:schemeClr val="bg1"/>
                </a:solidFill>
              </a:rPr>
            </a:br>
            <a:r>
              <a:rPr lang="en-US" b="1" dirty="0">
                <a:solidFill>
                  <a:schemeClr val="bg1"/>
                </a:solidFill>
              </a:rPr>
              <a:t>		installs / manages packages</a:t>
            </a:r>
          </a:p>
        </p:txBody>
      </p:sp>
    </p:spTree>
    <p:extLst>
      <p:ext uri="{BB962C8B-B14F-4D97-AF65-F5344CB8AC3E}">
        <p14:creationId xmlns:p14="http://schemas.microsoft.com/office/powerpoint/2010/main" val="3619289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ASP.NET 5 - Compatibility</a:t>
            </a:r>
            <a:endParaRPr lang="en-US" dirty="0"/>
          </a:p>
        </p:txBody>
      </p:sp>
      <p:sp>
        <p:nvSpPr>
          <p:cNvPr id="3" name="Text Placeholder 2"/>
          <p:cNvSpPr>
            <a:spLocks noGrp="1"/>
          </p:cNvSpPr>
          <p:nvPr>
            <p:ph idx="1"/>
          </p:nvPr>
        </p:nvSpPr>
        <p:spPr/>
        <p:txBody>
          <a:bodyPr>
            <a:normAutofit fontScale="77500" lnSpcReduction="20000"/>
          </a:bodyPr>
          <a:lstStyle/>
          <a:p>
            <a:pPr algn="l"/>
            <a:r>
              <a:rPr lang="en-US" sz="3200" dirty="0" smtClean="0">
                <a:solidFill>
                  <a:schemeClr val="bg1"/>
                </a:solidFill>
              </a:rPr>
              <a:t>Web Forms, MVC 5, Web API 2, Web Pages 3, </a:t>
            </a:r>
            <a:r>
              <a:rPr lang="en-US" sz="3200" dirty="0" err="1" smtClean="0">
                <a:solidFill>
                  <a:schemeClr val="bg1"/>
                </a:solidFill>
              </a:rPr>
              <a:t>SignalR</a:t>
            </a:r>
            <a:r>
              <a:rPr lang="en-US" sz="3200" dirty="0" smtClean="0">
                <a:solidFill>
                  <a:schemeClr val="bg1"/>
                </a:solidFill>
              </a:rPr>
              <a:t> 2, EF 6</a:t>
            </a:r>
          </a:p>
          <a:p>
            <a:pPr lvl="1"/>
            <a:r>
              <a:rPr lang="en-US" dirty="0" smtClean="0">
                <a:solidFill>
                  <a:schemeClr val="bg1"/>
                </a:solidFill>
              </a:rPr>
              <a:t>Fully supported on .NET </a:t>
            </a:r>
            <a:r>
              <a:rPr lang="en-US" dirty="0" err="1" smtClean="0">
                <a:solidFill>
                  <a:schemeClr val="bg1"/>
                </a:solidFill>
              </a:rPr>
              <a:t>vNext</a:t>
            </a:r>
            <a:endParaRPr lang="en-US" dirty="0" smtClean="0">
              <a:solidFill>
                <a:schemeClr val="bg1"/>
              </a:solidFill>
            </a:endParaRPr>
          </a:p>
          <a:p>
            <a:pPr algn="l"/>
            <a:r>
              <a:rPr lang="en-US" sz="3200" dirty="0" smtClean="0">
                <a:solidFill>
                  <a:schemeClr val="bg1"/>
                </a:solidFill>
              </a:rPr>
              <a:t>MVC, Web API, Web Pages 6, </a:t>
            </a:r>
            <a:r>
              <a:rPr lang="en-US" sz="3200" dirty="0" err="1" smtClean="0">
                <a:solidFill>
                  <a:schemeClr val="bg1"/>
                </a:solidFill>
              </a:rPr>
              <a:t>SignalR</a:t>
            </a:r>
            <a:r>
              <a:rPr lang="en-US" sz="3200" dirty="0" smtClean="0">
                <a:solidFill>
                  <a:schemeClr val="bg1"/>
                </a:solidFill>
              </a:rPr>
              <a:t> 3</a:t>
            </a:r>
          </a:p>
          <a:p>
            <a:pPr lvl="1"/>
            <a:r>
              <a:rPr lang="en-US" dirty="0" smtClean="0">
                <a:solidFill>
                  <a:schemeClr val="bg1"/>
                </a:solidFill>
              </a:rPr>
              <a:t>Run on new runtime and request pipeline only (no System.Web.dll)</a:t>
            </a:r>
          </a:p>
          <a:p>
            <a:pPr lvl="1"/>
            <a:r>
              <a:rPr lang="en-US" dirty="0" smtClean="0">
                <a:solidFill>
                  <a:schemeClr val="bg1"/>
                </a:solidFill>
              </a:rPr>
              <a:t>Merged MVC, Web API, Web Pages framework</a:t>
            </a:r>
          </a:p>
          <a:p>
            <a:pPr lvl="1"/>
            <a:r>
              <a:rPr lang="en-US" dirty="0" smtClean="0">
                <a:solidFill>
                  <a:schemeClr val="bg1"/>
                </a:solidFill>
              </a:rPr>
              <a:t>New project system</a:t>
            </a:r>
          </a:p>
          <a:p>
            <a:pPr lvl="1"/>
            <a:r>
              <a:rPr lang="en-US" dirty="0" smtClean="0">
                <a:solidFill>
                  <a:schemeClr val="bg1"/>
                </a:solidFill>
              </a:rPr>
              <a:t>New configuration system</a:t>
            </a:r>
          </a:p>
          <a:p>
            <a:pPr algn="l"/>
            <a:r>
              <a:rPr lang="en-US" sz="3200" dirty="0" smtClean="0">
                <a:solidFill>
                  <a:schemeClr val="bg1"/>
                </a:solidFill>
              </a:rPr>
              <a:t>.NET </a:t>
            </a:r>
            <a:r>
              <a:rPr lang="en-US" sz="3200" dirty="0" err="1" smtClean="0">
                <a:solidFill>
                  <a:schemeClr val="bg1"/>
                </a:solidFill>
              </a:rPr>
              <a:t>vNext</a:t>
            </a:r>
            <a:r>
              <a:rPr lang="en-US" sz="3200" dirty="0" smtClean="0">
                <a:solidFill>
                  <a:schemeClr val="bg1"/>
                </a:solidFill>
              </a:rPr>
              <a:t> (Cloud Optimized)</a:t>
            </a:r>
          </a:p>
          <a:p>
            <a:pPr lvl="1"/>
            <a:r>
              <a:rPr lang="en-US" dirty="0" smtClean="0">
                <a:solidFill>
                  <a:schemeClr val="bg1"/>
                </a:solidFill>
              </a:rPr>
              <a:t>Subset of the .NET Framework</a:t>
            </a:r>
          </a:p>
          <a:p>
            <a:pPr lvl="1"/>
            <a:r>
              <a:rPr lang="en-US" dirty="0" smtClean="0">
                <a:solidFill>
                  <a:schemeClr val="bg1"/>
                </a:solidFill>
              </a:rPr>
              <a:t>Modernized API surface area</a:t>
            </a:r>
          </a:p>
          <a:p>
            <a:pPr lvl="1"/>
            <a:r>
              <a:rPr lang="en-US" dirty="0" smtClean="0">
                <a:solidFill>
                  <a:schemeClr val="bg1"/>
                </a:solidFill>
              </a:rPr>
              <a:t>Things you depend on might not be available yet (images, </a:t>
            </a:r>
            <a:r>
              <a:rPr lang="en-US" dirty="0" err="1" smtClean="0">
                <a:solidFill>
                  <a:schemeClr val="bg1"/>
                </a:solidFill>
              </a:rPr>
              <a:t>etc</a:t>
            </a:r>
            <a:r>
              <a:rPr lang="en-US" dirty="0" smtClean="0">
                <a:solidFill>
                  <a:schemeClr val="bg1"/>
                </a:solidFill>
              </a:rPr>
              <a:t>)</a:t>
            </a:r>
          </a:p>
          <a:p>
            <a:pPr lvl="1"/>
            <a:endParaRPr lang="en-US" dirty="0" smtClean="0">
              <a:solidFill>
                <a:schemeClr val="bg1"/>
              </a:solidFill>
            </a:endParaRPr>
          </a:p>
          <a:p>
            <a:pPr lvl="1"/>
            <a:endParaRPr lang="en-US" dirty="0">
              <a:solidFill>
                <a:schemeClr val="bg1"/>
              </a:solidFill>
            </a:endParaRPr>
          </a:p>
        </p:txBody>
      </p:sp>
    </p:spTree>
    <p:extLst>
      <p:ext uri="{BB962C8B-B14F-4D97-AF65-F5344CB8AC3E}">
        <p14:creationId xmlns:p14="http://schemas.microsoft.com/office/powerpoint/2010/main" val="16665072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The world today – similar, but different</a:t>
            </a:r>
            <a:endParaRPr lang="en-US" dirty="0"/>
          </a:p>
        </p:txBody>
      </p:sp>
      <p:sp>
        <p:nvSpPr>
          <p:cNvPr id="3" name="Rectangle 2"/>
          <p:cNvSpPr/>
          <p:nvPr/>
        </p:nvSpPr>
        <p:spPr bwMode="auto">
          <a:xfrm>
            <a:off x="4663774" y="1759921"/>
            <a:ext cx="2377414" cy="4389072"/>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algn="ctr" defTabSz="932472" fontAlgn="base">
              <a:spcBef>
                <a:spcPct val="0"/>
              </a:spcBef>
              <a:spcAft>
                <a:spcPct val="0"/>
              </a:spcAft>
            </a:pPr>
            <a:r>
              <a:rPr lang="en-US" sz="2000" dirty="0" smtClean="0">
                <a:gradFill>
                  <a:gsLst>
                    <a:gs pos="0">
                      <a:srgbClr val="FFFFFF"/>
                    </a:gs>
                    <a:gs pos="100000">
                      <a:srgbClr val="FFFFFF"/>
                    </a:gs>
                  </a:gsLst>
                  <a:lin ang="5400000" scaled="0"/>
                </a:gradFill>
              </a:rPr>
              <a:t>MVC</a:t>
            </a:r>
            <a:endParaRPr lang="en-US" sz="2000" dirty="0">
              <a:gradFill>
                <a:gsLst>
                  <a:gs pos="0">
                    <a:srgbClr val="FFFFFF"/>
                  </a:gs>
                  <a:gs pos="100000">
                    <a:srgbClr val="FFFFFF"/>
                  </a:gs>
                </a:gsLst>
                <a:lin ang="5400000" scaled="0"/>
              </a:gradFill>
            </a:endParaRPr>
          </a:p>
        </p:txBody>
      </p:sp>
      <p:sp>
        <p:nvSpPr>
          <p:cNvPr id="4" name="Rectangle 3"/>
          <p:cNvSpPr/>
          <p:nvPr/>
        </p:nvSpPr>
        <p:spPr bwMode="auto">
          <a:xfrm>
            <a:off x="7224066" y="1759921"/>
            <a:ext cx="2377414" cy="4389072"/>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algn="ctr" defTabSz="932472" fontAlgn="base">
              <a:spcBef>
                <a:spcPct val="0"/>
              </a:spcBef>
              <a:spcAft>
                <a:spcPct val="0"/>
              </a:spcAft>
            </a:pPr>
            <a:r>
              <a:rPr lang="en-US" sz="2000" dirty="0" smtClean="0">
                <a:gradFill>
                  <a:gsLst>
                    <a:gs pos="0">
                      <a:srgbClr val="FFFFFF"/>
                    </a:gs>
                    <a:gs pos="100000">
                      <a:srgbClr val="FFFFFF"/>
                    </a:gs>
                  </a:gsLst>
                  <a:lin ang="5400000" scaled="0"/>
                </a:gradFill>
              </a:rPr>
              <a:t>Web API</a:t>
            </a:r>
            <a:endParaRPr lang="en-US" sz="2000" dirty="0">
              <a:gradFill>
                <a:gsLst>
                  <a:gs pos="0">
                    <a:srgbClr val="FFFFFF"/>
                  </a:gs>
                  <a:gs pos="100000">
                    <a:srgbClr val="FFFFFF"/>
                  </a:gs>
                </a:gsLst>
                <a:lin ang="5400000" scaled="0"/>
              </a:gradFill>
            </a:endParaRPr>
          </a:p>
        </p:txBody>
      </p:sp>
      <p:sp>
        <p:nvSpPr>
          <p:cNvPr id="5" name="Rectangle 4"/>
          <p:cNvSpPr/>
          <p:nvPr/>
        </p:nvSpPr>
        <p:spPr bwMode="auto">
          <a:xfrm>
            <a:off x="2103482" y="1759921"/>
            <a:ext cx="2377414" cy="4389072"/>
          </a:xfrm>
          <a:prstGeom prst="rect">
            <a:avLst/>
          </a:prstGeom>
          <a:solidFill>
            <a:schemeClr val="accent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algn="ctr" defTabSz="932472" fontAlgn="base">
              <a:spcBef>
                <a:spcPct val="0"/>
              </a:spcBef>
              <a:spcAft>
                <a:spcPct val="0"/>
              </a:spcAft>
            </a:pPr>
            <a:r>
              <a:rPr lang="en-US" sz="2000" dirty="0" smtClean="0">
                <a:gradFill>
                  <a:gsLst>
                    <a:gs pos="0">
                      <a:srgbClr val="FFFFFF"/>
                    </a:gs>
                    <a:gs pos="100000">
                      <a:srgbClr val="FFFFFF"/>
                    </a:gs>
                  </a:gsLst>
                  <a:lin ang="5400000" scaled="0"/>
                </a:gradFill>
              </a:rPr>
              <a:t>Web Pages</a:t>
            </a:r>
            <a:endParaRPr lang="en-US" sz="2000" dirty="0">
              <a:gradFill>
                <a:gsLst>
                  <a:gs pos="0">
                    <a:srgbClr val="FFFFFF"/>
                  </a:gs>
                  <a:gs pos="100000">
                    <a:srgbClr val="FFFFFF"/>
                  </a:gs>
                </a:gsLst>
                <a:lin ang="5400000" scaled="0"/>
              </a:gradFill>
            </a:endParaRPr>
          </a:p>
        </p:txBody>
      </p:sp>
      <p:sp>
        <p:nvSpPr>
          <p:cNvPr id="6" name="Rectangle 5"/>
          <p:cNvSpPr/>
          <p:nvPr/>
        </p:nvSpPr>
        <p:spPr bwMode="auto">
          <a:xfrm>
            <a:off x="2286360" y="2308555"/>
            <a:ext cx="4571950" cy="45719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dirty="0" smtClean="0">
                <a:gradFill>
                  <a:gsLst>
                    <a:gs pos="0">
                      <a:srgbClr val="FFFFFF"/>
                    </a:gs>
                    <a:gs pos="100000">
                      <a:srgbClr val="FFFFFF"/>
                    </a:gs>
                  </a:gsLst>
                  <a:lin ang="5400000" scaled="0"/>
                </a:gradFill>
              </a:rPr>
              <a:t>Razor</a:t>
            </a:r>
            <a:endParaRPr lang="en-US" sz="2000" dirty="0">
              <a:gradFill>
                <a:gsLst>
                  <a:gs pos="0">
                    <a:srgbClr val="FFFFFF"/>
                  </a:gs>
                  <a:gs pos="100000">
                    <a:srgbClr val="FFFFFF"/>
                  </a:gs>
                </a:gsLst>
                <a:lin ang="5400000" scaled="0"/>
              </a:gradFill>
            </a:endParaRPr>
          </a:p>
        </p:txBody>
      </p:sp>
      <p:sp>
        <p:nvSpPr>
          <p:cNvPr id="7" name="Rectangle 6"/>
          <p:cNvSpPr/>
          <p:nvPr/>
        </p:nvSpPr>
        <p:spPr bwMode="auto">
          <a:xfrm>
            <a:off x="2290089" y="2855627"/>
            <a:ext cx="2007929" cy="457195"/>
          </a:xfrm>
          <a:prstGeom prst="rect">
            <a:avLst/>
          </a:prstGeom>
          <a:solidFill>
            <a:schemeClr val="accent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dirty="0" smtClean="0">
                <a:gradFill>
                  <a:gsLst>
                    <a:gs pos="0">
                      <a:srgbClr val="FFFFFF"/>
                    </a:gs>
                    <a:gs pos="100000">
                      <a:srgbClr val="FFFFFF"/>
                    </a:gs>
                  </a:gsLst>
                  <a:lin ang="5400000" scaled="0"/>
                </a:gradFill>
              </a:rPr>
              <a:t>HTML Helpers</a:t>
            </a:r>
            <a:endParaRPr lang="en-US" sz="2000" dirty="0">
              <a:gradFill>
                <a:gsLst>
                  <a:gs pos="0">
                    <a:srgbClr val="FFFFFF"/>
                  </a:gs>
                  <a:gs pos="100000">
                    <a:srgbClr val="FFFFFF"/>
                  </a:gs>
                </a:gsLst>
                <a:lin ang="5400000" scaled="0"/>
              </a:gradFill>
            </a:endParaRPr>
          </a:p>
        </p:txBody>
      </p:sp>
      <p:sp>
        <p:nvSpPr>
          <p:cNvPr id="8" name="Rectangle 7"/>
          <p:cNvSpPr/>
          <p:nvPr/>
        </p:nvSpPr>
        <p:spPr bwMode="auto">
          <a:xfrm>
            <a:off x="4850381" y="2855627"/>
            <a:ext cx="2007929" cy="457195"/>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dirty="0" smtClean="0">
                <a:gradFill>
                  <a:gsLst>
                    <a:gs pos="0">
                      <a:srgbClr val="FFFFFF"/>
                    </a:gs>
                    <a:gs pos="100000">
                      <a:srgbClr val="FFFFFF"/>
                    </a:gs>
                  </a:gsLst>
                  <a:lin ang="5400000" scaled="0"/>
                </a:gradFill>
              </a:rPr>
              <a:t>HTML Helpers</a:t>
            </a:r>
            <a:endParaRPr lang="en-US" sz="2000" dirty="0">
              <a:gradFill>
                <a:gsLst>
                  <a:gs pos="0">
                    <a:srgbClr val="FFFFFF"/>
                  </a:gs>
                  <a:gs pos="100000">
                    <a:srgbClr val="FFFFFF"/>
                  </a:gs>
                </a:gsLst>
                <a:lin ang="5400000" scaled="0"/>
              </a:gradFill>
            </a:endParaRPr>
          </a:p>
        </p:txBody>
      </p:sp>
      <p:sp>
        <p:nvSpPr>
          <p:cNvPr id="9" name="Rectangle 8"/>
          <p:cNvSpPr/>
          <p:nvPr/>
        </p:nvSpPr>
        <p:spPr bwMode="auto">
          <a:xfrm>
            <a:off x="4848516" y="3402699"/>
            <a:ext cx="2007929" cy="457195"/>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dirty="0" smtClean="0">
                <a:gradFill>
                  <a:gsLst>
                    <a:gs pos="0">
                      <a:srgbClr val="FFFFFF"/>
                    </a:gs>
                    <a:gs pos="100000">
                      <a:srgbClr val="FFFFFF"/>
                    </a:gs>
                  </a:gsLst>
                  <a:lin ang="5400000" scaled="0"/>
                </a:gradFill>
              </a:rPr>
              <a:t>Controllers</a:t>
            </a:r>
            <a:endParaRPr lang="en-US" sz="2000" dirty="0">
              <a:gradFill>
                <a:gsLst>
                  <a:gs pos="0">
                    <a:srgbClr val="FFFFFF"/>
                  </a:gs>
                  <a:gs pos="100000">
                    <a:srgbClr val="FFFFFF"/>
                  </a:gs>
                </a:gsLst>
                <a:lin ang="5400000" scaled="0"/>
              </a:gradFill>
            </a:endParaRPr>
          </a:p>
        </p:txBody>
      </p:sp>
      <p:sp>
        <p:nvSpPr>
          <p:cNvPr id="10" name="Rectangle 9"/>
          <p:cNvSpPr/>
          <p:nvPr/>
        </p:nvSpPr>
        <p:spPr bwMode="auto">
          <a:xfrm>
            <a:off x="7408808" y="3401359"/>
            <a:ext cx="2007929" cy="457195"/>
          </a:xfrm>
          <a:prstGeom prst="rect">
            <a:avLst/>
          </a:prstGeom>
          <a:solidFill>
            <a:schemeClr val="accent2">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dirty="0" smtClean="0">
                <a:gradFill>
                  <a:gsLst>
                    <a:gs pos="0">
                      <a:srgbClr val="FFFFFF"/>
                    </a:gs>
                    <a:gs pos="100000">
                      <a:srgbClr val="FFFFFF"/>
                    </a:gs>
                  </a:gsLst>
                  <a:lin ang="5400000" scaled="0"/>
                </a:gradFill>
              </a:rPr>
              <a:t>Controllers</a:t>
            </a:r>
            <a:endParaRPr lang="en-US" sz="2000" dirty="0">
              <a:gradFill>
                <a:gsLst>
                  <a:gs pos="0">
                    <a:srgbClr val="FFFFFF"/>
                  </a:gs>
                  <a:gs pos="100000">
                    <a:srgbClr val="FFFFFF"/>
                  </a:gs>
                </a:gsLst>
                <a:lin ang="5400000" scaled="0"/>
              </a:gradFill>
            </a:endParaRPr>
          </a:p>
        </p:txBody>
      </p:sp>
      <p:sp>
        <p:nvSpPr>
          <p:cNvPr id="11" name="Rectangle 10"/>
          <p:cNvSpPr/>
          <p:nvPr/>
        </p:nvSpPr>
        <p:spPr bwMode="auto">
          <a:xfrm>
            <a:off x="4848516" y="3948431"/>
            <a:ext cx="2007929" cy="457195"/>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dirty="0" smtClean="0">
                <a:gradFill>
                  <a:gsLst>
                    <a:gs pos="0">
                      <a:srgbClr val="FFFFFF"/>
                    </a:gs>
                    <a:gs pos="100000">
                      <a:srgbClr val="FFFFFF"/>
                    </a:gs>
                  </a:gsLst>
                  <a:lin ang="5400000" scaled="0"/>
                </a:gradFill>
              </a:rPr>
              <a:t>Actions</a:t>
            </a:r>
            <a:endParaRPr lang="en-US" sz="2000" dirty="0">
              <a:gradFill>
                <a:gsLst>
                  <a:gs pos="0">
                    <a:srgbClr val="FFFFFF"/>
                  </a:gs>
                  <a:gs pos="100000">
                    <a:srgbClr val="FFFFFF"/>
                  </a:gs>
                </a:gsLst>
                <a:lin ang="5400000" scaled="0"/>
              </a:gradFill>
            </a:endParaRPr>
          </a:p>
        </p:txBody>
      </p:sp>
      <p:sp>
        <p:nvSpPr>
          <p:cNvPr id="12" name="Rectangle 11"/>
          <p:cNvSpPr/>
          <p:nvPr/>
        </p:nvSpPr>
        <p:spPr bwMode="auto">
          <a:xfrm>
            <a:off x="7408808" y="3947091"/>
            <a:ext cx="2007929" cy="457195"/>
          </a:xfrm>
          <a:prstGeom prst="rect">
            <a:avLst/>
          </a:prstGeom>
          <a:solidFill>
            <a:schemeClr val="accent2">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dirty="0" smtClean="0">
                <a:gradFill>
                  <a:gsLst>
                    <a:gs pos="0">
                      <a:srgbClr val="FFFFFF"/>
                    </a:gs>
                    <a:gs pos="100000">
                      <a:srgbClr val="FFFFFF"/>
                    </a:gs>
                  </a:gsLst>
                  <a:lin ang="5400000" scaled="0"/>
                </a:gradFill>
              </a:rPr>
              <a:t>Actions</a:t>
            </a:r>
            <a:endParaRPr lang="en-US" sz="2000" dirty="0">
              <a:gradFill>
                <a:gsLst>
                  <a:gs pos="0">
                    <a:srgbClr val="FFFFFF"/>
                  </a:gs>
                  <a:gs pos="100000">
                    <a:srgbClr val="FFFFFF"/>
                  </a:gs>
                </a:gsLst>
                <a:lin ang="5400000" scaled="0"/>
              </a:gradFill>
            </a:endParaRPr>
          </a:p>
        </p:txBody>
      </p:sp>
      <p:sp>
        <p:nvSpPr>
          <p:cNvPr id="13" name="Rectangle 12"/>
          <p:cNvSpPr/>
          <p:nvPr/>
        </p:nvSpPr>
        <p:spPr bwMode="auto">
          <a:xfrm>
            <a:off x="4848516" y="4497065"/>
            <a:ext cx="2007929" cy="457195"/>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dirty="0" smtClean="0">
                <a:gradFill>
                  <a:gsLst>
                    <a:gs pos="0">
                      <a:srgbClr val="FFFFFF"/>
                    </a:gs>
                    <a:gs pos="100000">
                      <a:srgbClr val="FFFFFF"/>
                    </a:gs>
                  </a:gsLst>
                  <a:lin ang="5400000" scaled="0"/>
                </a:gradFill>
              </a:rPr>
              <a:t>Filters</a:t>
            </a:r>
            <a:endParaRPr lang="en-US" sz="2000" dirty="0">
              <a:gradFill>
                <a:gsLst>
                  <a:gs pos="0">
                    <a:srgbClr val="FFFFFF"/>
                  </a:gs>
                  <a:gs pos="100000">
                    <a:srgbClr val="FFFFFF"/>
                  </a:gs>
                </a:gsLst>
                <a:lin ang="5400000" scaled="0"/>
              </a:gradFill>
            </a:endParaRPr>
          </a:p>
        </p:txBody>
      </p:sp>
      <p:sp>
        <p:nvSpPr>
          <p:cNvPr id="14" name="Rectangle 13"/>
          <p:cNvSpPr/>
          <p:nvPr/>
        </p:nvSpPr>
        <p:spPr bwMode="auto">
          <a:xfrm>
            <a:off x="7408808" y="4495725"/>
            <a:ext cx="2007929" cy="457195"/>
          </a:xfrm>
          <a:prstGeom prst="rect">
            <a:avLst/>
          </a:prstGeom>
          <a:solidFill>
            <a:schemeClr val="accent2">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dirty="0" smtClean="0">
                <a:gradFill>
                  <a:gsLst>
                    <a:gs pos="0">
                      <a:srgbClr val="FFFFFF"/>
                    </a:gs>
                    <a:gs pos="100000">
                      <a:srgbClr val="FFFFFF"/>
                    </a:gs>
                  </a:gsLst>
                  <a:lin ang="5400000" scaled="0"/>
                </a:gradFill>
              </a:rPr>
              <a:t>Filters</a:t>
            </a:r>
            <a:endParaRPr lang="en-US" sz="2000" dirty="0">
              <a:gradFill>
                <a:gsLst>
                  <a:gs pos="0">
                    <a:srgbClr val="FFFFFF"/>
                  </a:gs>
                  <a:gs pos="100000">
                    <a:srgbClr val="FFFFFF"/>
                  </a:gs>
                </a:gsLst>
                <a:lin ang="5400000" scaled="0"/>
              </a:gradFill>
            </a:endParaRPr>
          </a:p>
        </p:txBody>
      </p:sp>
      <p:sp>
        <p:nvSpPr>
          <p:cNvPr id="15" name="Rectangle 14"/>
          <p:cNvSpPr/>
          <p:nvPr/>
        </p:nvSpPr>
        <p:spPr bwMode="auto">
          <a:xfrm>
            <a:off x="4848516" y="5042797"/>
            <a:ext cx="2007929" cy="457195"/>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dirty="0" smtClean="0">
                <a:gradFill>
                  <a:gsLst>
                    <a:gs pos="0">
                      <a:srgbClr val="FFFFFF"/>
                    </a:gs>
                    <a:gs pos="100000">
                      <a:srgbClr val="FFFFFF"/>
                    </a:gs>
                  </a:gsLst>
                  <a:lin ang="5400000" scaled="0"/>
                </a:gradFill>
              </a:rPr>
              <a:t>Model binding</a:t>
            </a:r>
            <a:endParaRPr lang="en-US" sz="2000" dirty="0">
              <a:gradFill>
                <a:gsLst>
                  <a:gs pos="0">
                    <a:srgbClr val="FFFFFF"/>
                  </a:gs>
                  <a:gs pos="100000">
                    <a:srgbClr val="FFFFFF"/>
                  </a:gs>
                </a:gsLst>
                <a:lin ang="5400000" scaled="0"/>
              </a:gradFill>
            </a:endParaRPr>
          </a:p>
        </p:txBody>
      </p:sp>
      <p:sp>
        <p:nvSpPr>
          <p:cNvPr id="16" name="Rectangle 15"/>
          <p:cNvSpPr/>
          <p:nvPr/>
        </p:nvSpPr>
        <p:spPr bwMode="auto">
          <a:xfrm>
            <a:off x="7408808" y="5041457"/>
            <a:ext cx="2007929" cy="457195"/>
          </a:xfrm>
          <a:prstGeom prst="rect">
            <a:avLst/>
          </a:prstGeom>
          <a:solidFill>
            <a:schemeClr val="accent2">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dirty="0" smtClean="0">
                <a:gradFill>
                  <a:gsLst>
                    <a:gs pos="0">
                      <a:srgbClr val="FFFFFF"/>
                    </a:gs>
                    <a:gs pos="100000">
                      <a:srgbClr val="FFFFFF"/>
                    </a:gs>
                  </a:gsLst>
                  <a:lin ang="5400000" scaled="0"/>
                </a:gradFill>
              </a:rPr>
              <a:t>Model binding</a:t>
            </a:r>
            <a:endParaRPr lang="en-US" sz="2000" dirty="0">
              <a:gradFill>
                <a:gsLst>
                  <a:gs pos="0">
                    <a:srgbClr val="FFFFFF"/>
                  </a:gs>
                  <a:gs pos="100000">
                    <a:srgbClr val="FFFFFF"/>
                  </a:gs>
                </a:gsLst>
                <a:lin ang="5400000" scaled="0"/>
              </a:gradFill>
            </a:endParaRPr>
          </a:p>
        </p:txBody>
      </p:sp>
      <p:sp>
        <p:nvSpPr>
          <p:cNvPr id="17" name="Rectangle 16"/>
          <p:cNvSpPr/>
          <p:nvPr/>
        </p:nvSpPr>
        <p:spPr bwMode="auto">
          <a:xfrm>
            <a:off x="4848516" y="5587189"/>
            <a:ext cx="2007929" cy="457195"/>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dirty="0" smtClean="0">
                <a:gradFill>
                  <a:gsLst>
                    <a:gs pos="0">
                      <a:srgbClr val="FFFFFF"/>
                    </a:gs>
                    <a:gs pos="100000">
                      <a:srgbClr val="FFFFFF"/>
                    </a:gs>
                  </a:gsLst>
                  <a:lin ang="5400000" scaled="0"/>
                </a:gradFill>
              </a:rPr>
              <a:t>DI</a:t>
            </a:r>
            <a:endParaRPr lang="en-US" sz="2000" dirty="0">
              <a:gradFill>
                <a:gsLst>
                  <a:gs pos="0">
                    <a:srgbClr val="FFFFFF"/>
                  </a:gs>
                  <a:gs pos="100000">
                    <a:srgbClr val="FFFFFF"/>
                  </a:gs>
                </a:gsLst>
                <a:lin ang="5400000" scaled="0"/>
              </a:gradFill>
            </a:endParaRPr>
          </a:p>
        </p:txBody>
      </p:sp>
      <p:sp>
        <p:nvSpPr>
          <p:cNvPr id="18" name="Rectangle 17"/>
          <p:cNvSpPr/>
          <p:nvPr/>
        </p:nvSpPr>
        <p:spPr bwMode="auto">
          <a:xfrm>
            <a:off x="7408808" y="5585849"/>
            <a:ext cx="2007929" cy="457195"/>
          </a:xfrm>
          <a:prstGeom prst="rect">
            <a:avLst/>
          </a:prstGeom>
          <a:solidFill>
            <a:schemeClr val="accent2">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dirty="0" smtClean="0">
                <a:gradFill>
                  <a:gsLst>
                    <a:gs pos="0">
                      <a:srgbClr val="FFFFFF"/>
                    </a:gs>
                    <a:gs pos="100000">
                      <a:srgbClr val="FFFFFF"/>
                    </a:gs>
                  </a:gsLst>
                  <a:lin ang="5400000" scaled="0"/>
                </a:gradFill>
              </a:rPr>
              <a:t>DI</a:t>
            </a:r>
            <a:endParaRPr lang="en-US" sz="20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0741691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2043" y="2821286"/>
            <a:ext cx="11301996" cy="1351952"/>
          </a:xfrm>
        </p:spPr>
        <p:txBody>
          <a:bodyPr>
            <a:normAutofit fontScale="90000"/>
          </a:bodyPr>
          <a:lstStyle/>
          <a:p>
            <a:pPr algn="ctr"/>
            <a:r>
              <a:rPr lang="en-US" sz="6600" dirty="0" smtClean="0"/>
              <a:t>MVC + Web API + Web Pages = </a:t>
            </a:r>
            <a:br>
              <a:rPr lang="en-US" sz="6600" dirty="0" smtClean="0"/>
            </a:br>
            <a:r>
              <a:rPr lang="en-US" b="1" dirty="0" smtClean="0">
                <a:effectLst>
                  <a:outerShdw blurRad="38100" dist="38100" dir="2700000" algn="tl">
                    <a:srgbClr val="000000">
                      <a:alpha val="43137"/>
                    </a:srgbClr>
                  </a:outerShdw>
                </a:effectLst>
              </a:rPr>
              <a:t>ASP.NET MVC 6</a:t>
            </a:r>
            <a:r>
              <a:rPr lang="en-US" dirty="0" smtClean="0"/>
              <a:t>!</a:t>
            </a:r>
            <a:endParaRPr lang="en-US" dirty="0"/>
          </a:p>
        </p:txBody>
      </p:sp>
    </p:spTree>
    <p:extLst>
      <p:ext uri="{BB962C8B-B14F-4D97-AF65-F5344CB8AC3E}">
        <p14:creationId xmlns:p14="http://schemas.microsoft.com/office/powerpoint/2010/main" val="7978222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Frameworks – all the familiar faces</a:t>
            </a:r>
            <a:endParaRPr lang="en-US" dirty="0"/>
          </a:p>
        </p:txBody>
      </p:sp>
      <p:sp>
        <p:nvSpPr>
          <p:cNvPr id="3" name="Text Placeholder 2"/>
          <p:cNvSpPr>
            <a:spLocks noGrp="1"/>
          </p:cNvSpPr>
          <p:nvPr>
            <p:ph idx="1"/>
          </p:nvPr>
        </p:nvSpPr>
        <p:spPr/>
        <p:txBody>
          <a:bodyPr>
            <a:normAutofit fontScale="92500" lnSpcReduction="20000"/>
          </a:bodyPr>
          <a:lstStyle/>
          <a:p>
            <a:r>
              <a:rPr lang="en-US" dirty="0" smtClean="0"/>
              <a:t>MVC 6: Aligned </a:t>
            </a:r>
            <a:r>
              <a:rPr lang="en-US" dirty="0"/>
              <a:t>MVC, Web API, Web </a:t>
            </a:r>
            <a:r>
              <a:rPr lang="en-US" dirty="0" smtClean="0"/>
              <a:t>Pages</a:t>
            </a:r>
            <a:endParaRPr lang="en-US" dirty="0"/>
          </a:p>
          <a:p>
            <a:pPr lvl="1"/>
            <a:r>
              <a:rPr lang="en-US" dirty="0" smtClean="0"/>
              <a:t>One set of concepts – remove duplication</a:t>
            </a:r>
          </a:p>
          <a:p>
            <a:pPr lvl="1"/>
            <a:r>
              <a:rPr lang="en-US" dirty="0" smtClean="0"/>
              <a:t>Web UI and Web APIs</a:t>
            </a:r>
          </a:p>
          <a:p>
            <a:pPr lvl="1"/>
            <a:r>
              <a:rPr lang="en-US" dirty="0" smtClean="0"/>
              <a:t>Smooth transition from Web Pages to MVC</a:t>
            </a:r>
          </a:p>
          <a:p>
            <a:pPr lvl="1"/>
            <a:r>
              <a:rPr lang="en-US" dirty="0" smtClean="0"/>
              <a:t>Built DI first</a:t>
            </a:r>
          </a:p>
          <a:p>
            <a:pPr lvl="1"/>
            <a:r>
              <a:rPr lang="en-US" dirty="0" smtClean="0"/>
              <a:t>Runs on IIS or self-host</a:t>
            </a:r>
          </a:p>
          <a:p>
            <a:pPr lvl="1"/>
            <a:r>
              <a:rPr lang="en-US" dirty="0" smtClean="0"/>
              <a:t>Based on the new request pipeline in ASP.NET 5</a:t>
            </a:r>
          </a:p>
          <a:p>
            <a:pPr lvl="1"/>
            <a:r>
              <a:rPr lang="en-US" dirty="0" smtClean="0"/>
              <a:t>Runs cloud-optimized!</a:t>
            </a:r>
          </a:p>
          <a:p>
            <a:r>
              <a:rPr lang="en-US" dirty="0"/>
              <a:t>Other frameworks you know and love</a:t>
            </a:r>
          </a:p>
          <a:p>
            <a:pPr lvl="1"/>
            <a:r>
              <a:rPr lang="en-US" dirty="0" err="1"/>
              <a:t>SignalR</a:t>
            </a:r>
            <a:r>
              <a:rPr lang="en-US" dirty="0"/>
              <a:t>, Identity, Entity Framework</a:t>
            </a:r>
          </a:p>
          <a:p>
            <a:endParaRPr lang="en-US" dirty="0"/>
          </a:p>
        </p:txBody>
      </p:sp>
    </p:spTree>
    <p:extLst>
      <p:ext uri="{BB962C8B-B14F-4D97-AF65-F5344CB8AC3E}">
        <p14:creationId xmlns:p14="http://schemas.microsoft.com/office/powerpoint/2010/main" val="27949430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1"/>
                </a:solidFill>
              </a:rPr>
              <a:t>ASP.NET 5 Demo</a:t>
            </a:r>
            <a:endParaRPr lang="en-US" dirty="0">
              <a:solidFill>
                <a:schemeClr val="bg1"/>
              </a:solidFill>
            </a:endParaRPr>
          </a:p>
        </p:txBody>
      </p:sp>
      <p:sp>
        <p:nvSpPr>
          <p:cNvPr id="4" name="Text Placeholder 3"/>
          <p:cNvSpPr>
            <a:spLocks noGrp="1"/>
          </p:cNvSpPr>
          <p:nvPr>
            <p:ph type="body" sz="quarter" idx="12"/>
          </p:nvPr>
        </p:nvSpPr>
        <p:spPr/>
        <p:txBody>
          <a:bodyPr/>
          <a:lstStyle/>
          <a:p>
            <a:r>
              <a:rPr lang="en-US" dirty="0" smtClean="0">
                <a:solidFill>
                  <a:schemeClr val="bg1"/>
                </a:solidFill>
              </a:rPr>
              <a:t>Creating an ASP.NET 5</a:t>
            </a:r>
            <a:br>
              <a:rPr lang="en-US" dirty="0" smtClean="0">
                <a:solidFill>
                  <a:schemeClr val="bg1"/>
                </a:solidFill>
              </a:rPr>
            </a:br>
            <a:r>
              <a:rPr lang="en-US" dirty="0" smtClean="0">
                <a:solidFill>
                  <a:schemeClr val="bg1"/>
                </a:solidFill>
              </a:rPr>
              <a:t>Empty Application</a:t>
            </a:r>
            <a:endParaRPr lang="en-US" dirty="0">
              <a:solidFill>
                <a:schemeClr val="bg1"/>
              </a:solidFill>
            </a:endParaRPr>
          </a:p>
        </p:txBody>
      </p:sp>
    </p:spTree>
    <p:extLst>
      <p:ext uri="{BB962C8B-B14F-4D97-AF65-F5344CB8AC3E}">
        <p14:creationId xmlns:p14="http://schemas.microsoft.com/office/powerpoint/2010/main" val="4105114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ASP.NET 5 </a:t>
            </a:r>
            <a:r>
              <a:rPr lang="en-US" dirty="0"/>
              <a:t>R</a:t>
            </a:r>
            <a:r>
              <a:rPr lang="en-US" dirty="0" smtClean="0"/>
              <a:t>esources</a:t>
            </a:r>
            <a:endParaRPr lang="en-US" dirty="0"/>
          </a:p>
        </p:txBody>
      </p:sp>
      <p:sp>
        <p:nvSpPr>
          <p:cNvPr id="3" name="Content Placeholder 2"/>
          <p:cNvSpPr>
            <a:spLocks noGrp="1"/>
          </p:cNvSpPr>
          <p:nvPr>
            <p:ph idx="1"/>
          </p:nvPr>
        </p:nvSpPr>
        <p:spPr>
          <a:prstGeom prst="rect">
            <a:avLst/>
          </a:prstGeom>
        </p:spPr>
        <p:txBody>
          <a:bodyPr/>
          <a:lstStyle/>
          <a:p>
            <a:r>
              <a:rPr lang="en-US" dirty="0" smtClean="0">
                <a:ln>
                  <a:solidFill>
                    <a:schemeClr val="bg1"/>
                  </a:solidFill>
                </a:ln>
                <a:hlinkClick r:id="rId3"/>
              </a:rPr>
              <a:t>http://www.asp.net/vnext</a:t>
            </a:r>
            <a:endParaRPr lang="en-US" dirty="0" smtClean="0">
              <a:ln>
                <a:solidFill>
                  <a:schemeClr val="bg1"/>
                </a:solidFill>
              </a:ln>
            </a:endParaRPr>
          </a:p>
          <a:p>
            <a:r>
              <a:rPr lang="en-US" dirty="0" smtClean="0">
                <a:ln>
                  <a:solidFill>
                    <a:schemeClr val="bg1"/>
                  </a:solidFill>
                </a:ln>
                <a:hlinkClick r:id="rId4"/>
              </a:rPr>
              <a:t>http</a:t>
            </a:r>
            <a:r>
              <a:rPr lang="en-US" dirty="0">
                <a:ln>
                  <a:solidFill>
                    <a:schemeClr val="bg1"/>
                  </a:solidFill>
                </a:ln>
                <a:hlinkClick r:id="rId4"/>
              </a:rPr>
              <a:t>://</a:t>
            </a:r>
            <a:r>
              <a:rPr lang="en-US" dirty="0" smtClean="0">
                <a:ln>
                  <a:solidFill>
                    <a:schemeClr val="bg1"/>
                  </a:solidFill>
                </a:ln>
                <a:hlinkClick r:id="rId4"/>
              </a:rPr>
              <a:t>www.palermo4.com/post/ASPNET-5.aspx</a:t>
            </a:r>
            <a:r>
              <a:rPr lang="en-US" dirty="0" smtClean="0">
                <a:ln>
                  <a:solidFill>
                    <a:schemeClr val="bg1"/>
                  </a:solidFill>
                </a:ln>
              </a:rPr>
              <a:t> </a:t>
            </a:r>
          </a:p>
        </p:txBody>
      </p:sp>
    </p:spTree>
    <p:extLst>
      <p:ext uri="{BB962C8B-B14F-4D97-AF65-F5344CB8AC3E}">
        <p14:creationId xmlns:p14="http://schemas.microsoft.com/office/powerpoint/2010/main" val="16998025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3B3E38"/>
        </a:solidFill>
        <a:effectLst/>
      </p:bgPr>
    </p:bg>
    <p:spTree>
      <p:nvGrpSpPr>
        <p:cNvPr id="1" name=""/>
        <p:cNvGrpSpPr/>
        <p:nvPr/>
      </p:nvGrpSpPr>
      <p:grpSpPr>
        <a:xfrm>
          <a:off x="0" y="0"/>
          <a:ext cx="0" cy="0"/>
          <a:chOff x="0" y="0"/>
          <a:chExt cx="0" cy="0"/>
        </a:xfrm>
      </p:grpSpPr>
      <p:pic>
        <p:nvPicPr>
          <p:cNvPr id="5" name="5-4-3-2-1">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899377" y="4142906"/>
            <a:ext cx="2743200" cy="2243254"/>
          </a:xfrm>
          <a:prstGeom prst="rect">
            <a:avLst/>
          </a:prstGeom>
        </p:spPr>
      </p:pic>
      <p:sp>
        <p:nvSpPr>
          <p:cNvPr id="6" name="Rectangle 5"/>
          <p:cNvSpPr/>
          <p:nvPr/>
        </p:nvSpPr>
        <p:spPr>
          <a:xfrm>
            <a:off x="862842" y="3035597"/>
            <a:ext cx="10710817" cy="923330"/>
          </a:xfrm>
          <a:prstGeom prst="rect">
            <a:avLst/>
          </a:prstGeom>
          <a:noFill/>
        </p:spPr>
        <p:txBody>
          <a:bodyPr wrap="none" lIns="91440" tIns="45720" rIns="91440" bIns="45720">
            <a:spAutoFit/>
          </a:bodyPr>
          <a:lstStyle/>
          <a:p>
            <a:pPr algn="ctr"/>
            <a:r>
              <a:rPr lang="en-US" sz="5400" b="1" cap="none" spc="50" dirty="0" smtClean="0">
                <a:ln w="9525" cmpd="sng">
                  <a:solidFill>
                    <a:schemeClr val="accent1"/>
                  </a:solidFill>
                  <a:prstDash val="solid"/>
                </a:ln>
                <a:solidFill>
                  <a:srgbClr val="70AD47">
                    <a:tint val="1000"/>
                  </a:srgbClr>
                </a:solidFill>
                <a:effectLst>
                  <a:glow rad="38100">
                    <a:schemeClr val="accent1">
                      <a:alpha val="40000"/>
                    </a:schemeClr>
                  </a:glow>
                </a:effectLst>
              </a:rPr>
              <a:t>As we countdown to conclude…</a:t>
            </a:r>
            <a:endParaRPr lang="en-US" sz="5400" b="1" cap="none"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spTree>
    <p:extLst>
      <p:ext uri="{BB962C8B-B14F-4D97-AF65-F5344CB8AC3E}">
        <p14:creationId xmlns:p14="http://schemas.microsoft.com/office/powerpoint/2010/main" val="36764448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165"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showWhenStopped="0">
                <p:cTn id="11" fill="hold" display="0">
                  <p:stCondLst>
                    <p:cond delay="indefinite"/>
                  </p:stCondLst>
                </p:cTn>
                <p:tgtEl>
                  <p:spTgt spid="5"/>
                </p:tgtEl>
              </p:cMediaNode>
            </p:video>
            <p:seq concurrent="1" nextAc="seek">
              <p:cTn id="12" restart="whenNotActive" fill="hold" evtFilter="cancelBubble" nodeType="interactiveSeq">
                <p:stCondLst>
                  <p:cond evt="onClick" delay="0">
                    <p:tgtEl>
                      <p:spTgt spid="5"/>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5"/>
                                        </p:tgtEl>
                                      </p:cBhvr>
                                    </p:cmd>
                                  </p:childTnLst>
                                </p:cTn>
                              </p:par>
                            </p:childTnLst>
                          </p:cTn>
                        </p:par>
                      </p:childTnLst>
                    </p:cTn>
                  </p:par>
                </p:childTnLst>
              </p:cTn>
              <p:nextCondLst>
                <p:cond evt="onClick" delay="0">
                  <p:tgtEl>
                    <p:spTgt spid="5"/>
                  </p:tgtEl>
                </p:cond>
              </p:nextCondLst>
            </p:seq>
          </p:childTnLst>
        </p:cTn>
      </p:par>
    </p:tnLst>
    <p:bldLst>
      <p:bldP spid="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Agenda</a:t>
            </a:r>
            <a:endParaRPr lang="en-US" dirty="0"/>
          </a:p>
        </p:txBody>
      </p:sp>
      <p:sp>
        <p:nvSpPr>
          <p:cNvPr id="5" name="Content Placeholder 4"/>
          <p:cNvSpPr>
            <a:spLocks noGrp="1"/>
          </p:cNvSpPr>
          <p:nvPr>
            <p:ph idx="1"/>
          </p:nvPr>
        </p:nvSpPr>
        <p:spPr>
          <a:xfrm>
            <a:off x="572844" y="2052526"/>
            <a:ext cx="11672774" cy="4299500"/>
          </a:xfrm>
        </p:spPr>
        <p:txBody>
          <a:bodyPr>
            <a:normAutofit/>
          </a:bodyPr>
          <a:lstStyle/>
          <a:p>
            <a:pPr marL="757735" indent="-757735">
              <a:lnSpc>
                <a:spcPct val="100000"/>
              </a:lnSpc>
              <a:buAutoNum type="arabicParenR"/>
            </a:pPr>
            <a:r>
              <a:rPr lang="en-US" sz="5507" dirty="0" smtClean="0">
                <a:latin typeface="+mj-lt"/>
              </a:rPr>
              <a:t>State of Affairs</a:t>
            </a:r>
            <a:endParaRPr lang="en-US" sz="5507" dirty="0">
              <a:latin typeface="+mj-lt"/>
            </a:endParaRPr>
          </a:p>
          <a:p>
            <a:pPr marL="757735" indent="-757735">
              <a:lnSpc>
                <a:spcPct val="100000"/>
              </a:lnSpc>
              <a:buAutoNum type="arabicParenR"/>
            </a:pPr>
            <a:r>
              <a:rPr lang="en-US" sz="5507" dirty="0" smtClean="0">
                <a:latin typeface="+mj-lt"/>
              </a:rPr>
              <a:t>ASP.NET 5 – New Approach</a:t>
            </a:r>
          </a:p>
          <a:p>
            <a:pPr marL="757735" indent="-757735">
              <a:lnSpc>
                <a:spcPct val="100000"/>
              </a:lnSpc>
              <a:buAutoNum type="arabicParenR"/>
            </a:pPr>
            <a:r>
              <a:rPr lang="en-US" sz="5507" dirty="0" smtClean="0">
                <a:latin typeface="+mj-lt"/>
              </a:rPr>
              <a:t>MVC 6</a:t>
            </a:r>
            <a:endParaRPr lang="en-US" sz="5507" dirty="0">
              <a:latin typeface="+mj-lt"/>
            </a:endParaRPr>
          </a:p>
          <a:p>
            <a:pPr marL="757735" indent="-757735">
              <a:lnSpc>
                <a:spcPct val="100000"/>
              </a:lnSpc>
              <a:buAutoNum type="arabicParenR"/>
            </a:pPr>
            <a:r>
              <a:rPr lang="en-US" sz="5507" dirty="0" smtClean="0">
                <a:latin typeface="+mj-lt"/>
              </a:rPr>
              <a:t>Demo</a:t>
            </a:r>
            <a:endParaRPr lang="en-US" sz="5507" dirty="0">
              <a:latin typeface="+mj-lt"/>
            </a:endParaRPr>
          </a:p>
        </p:txBody>
      </p:sp>
    </p:spTree>
    <p:extLst>
      <p:ext uri="{BB962C8B-B14F-4D97-AF65-F5344CB8AC3E}">
        <p14:creationId xmlns:p14="http://schemas.microsoft.com/office/powerpoint/2010/main" val="197737997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3B3E38"/>
        </a:solidFill>
        <a:effectLst/>
      </p:bgPr>
    </p:bg>
    <p:spTree>
      <p:nvGrpSpPr>
        <p:cNvPr id="1" name=""/>
        <p:cNvGrpSpPr/>
        <p:nvPr/>
      </p:nvGrpSpPr>
      <p:grpSpPr>
        <a:xfrm>
          <a:off x="0" y="0"/>
          <a:ext cx="0" cy="0"/>
          <a:chOff x="0" y="0"/>
          <a:chExt cx="0" cy="0"/>
        </a:xfrm>
      </p:grpSpPr>
      <p:sp>
        <p:nvSpPr>
          <p:cNvPr id="6" name="Rectangle 5"/>
          <p:cNvSpPr/>
          <p:nvPr/>
        </p:nvSpPr>
        <p:spPr>
          <a:xfrm>
            <a:off x="526062" y="3035597"/>
            <a:ext cx="11384400" cy="923330"/>
          </a:xfrm>
          <a:prstGeom prst="rect">
            <a:avLst/>
          </a:prstGeom>
          <a:noFill/>
        </p:spPr>
        <p:txBody>
          <a:bodyPr wrap="none" lIns="91440" tIns="45720" rIns="91440" bIns="45720">
            <a:spAutoFit/>
          </a:bodyPr>
          <a:lstStyle/>
          <a:p>
            <a:pPr algn="ctr"/>
            <a:r>
              <a:rPr lang="en-US" sz="5400" b="1" spc="50" dirty="0" smtClean="0">
                <a:ln w="9525" cmpd="sng">
                  <a:solidFill>
                    <a:srgbClr val="00188F"/>
                  </a:solidFill>
                  <a:prstDash val="solid"/>
                </a:ln>
                <a:solidFill>
                  <a:srgbClr val="70AD47">
                    <a:tint val="1000"/>
                  </a:srgbClr>
                </a:solidFill>
                <a:effectLst>
                  <a:glow rad="38100">
                    <a:srgbClr val="00188F">
                      <a:alpha val="40000"/>
                    </a:srgbClr>
                  </a:glow>
                </a:effectLst>
              </a:rPr>
              <a:t>…start evaluations for give-a-way</a:t>
            </a:r>
            <a:endParaRPr lang="en-US" sz="5400" b="1" spc="50" dirty="0">
              <a:ln w="9525" cmpd="sng">
                <a:solidFill>
                  <a:srgbClr val="00188F"/>
                </a:solidFill>
                <a:prstDash val="solid"/>
              </a:ln>
              <a:solidFill>
                <a:srgbClr val="70AD47">
                  <a:tint val="1000"/>
                </a:srgbClr>
              </a:solidFill>
              <a:effectLst>
                <a:glow rad="38100">
                  <a:srgbClr val="00188F">
                    <a:alpha val="40000"/>
                  </a:srgbClr>
                </a:glow>
              </a:effectLst>
            </a:endParaRPr>
          </a:p>
        </p:txBody>
      </p:sp>
    </p:spTree>
    <p:extLst>
      <p:ext uri="{BB962C8B-B14F-4D97-AF65-F5344CB8AC3E}">
        <p14:creationId xmlns:p14="http://schemas.microsoft.com/office/powerpoint/2010/main" val="736780075"/>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nvPr>
        </p:nvGraphicFramePr>
        <p:xfrm>
          <a:off x="2501" y="0"/>
          <a:ext cx="161910" cy="161910"/>
        </p:xfrm>
        <a:graphic>
          <a:graphicData uri="http://schemas.openxmlformats.org/presentationml/2006/ole">
            <mc:AlternateContent xmlns:mc="http://schemas.openxmlformats.org/markup-compatibility/2006">
              <mc:Choice xmlns:v="urn:schemas-microsoft-com:vml" Requires="v">
                <p:oleObj spid="_x0000_s1031"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2501" y="0"/>
                        <a:ext cx="161910" cy="161910"/>
                      </a:xfrm>
                      <a:prstGeom prst="rect">
                        <a:avLst/>
                      </a:prstGeom>
                    </p:spPr>
                  </p:pic>
                </p:oleObj>
              </mc:Fallback>
            </mc:AlternateContent>
          </a:graphicData>
        </a:graphic>
      </p:graphicFrame>
      <p:sp>
        <p:nvSpPr>
          <p:cNvPr id="7" name="Title 6"/>
          <p:cNvSpPr>
            <a:spLocks noGrp="1"/>
          </p:cNvSpPr>
          <p:nvPr>
            <p:ph type="title"/>
          </p:nvPr>
        </p:nvSpPr>
        <p:spPr>
          <a:xfrm>
            <a:off x="531949" y="233152"/>
            <a:ext cx="11370961" cy="762786"/>
          </a:xfrm>
        </p:spPr>
        <p:txBody>
          <a:bodyPr>
            <a:normAutofit fontScale="90000"/>
          </a:bodyPr>
          <a:lstStyle/>
          <a:p>
            <a:r>
              <a:rPr lang="en-US" dirty="0" smtClean="0"/>
              <a:t>What we learned today</a:t>
            </a:r>
            <a:endParaRPr lang="en-US" dirty="0"/>
          </a:p>
        </p:txBody>
      </p:sp>
      <p:graphicFrame>
        <p:nvGraphicFramePr>
          <p:cNvPr id="4" name="Diagram 3"/>
          <p:cNvGraphicFramePr/>
          <p:nvPr>
            <p:extLst/>
          </p:nvPr>
        </p:nvGraphicFramePr>
        <p:xfrm>
          <a:off x="531949" y="1496770"/>
          <a:ext cx="11370961" cy="1922009"/>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1415726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graphicEl>
                                              <a:dgm id="{81B22F2D-5B8A-447B-B1AF-78E703F0FBA8}"/>
                                            </p:graphicEl>
                                          </p:spTgt>
                                        </p:tgtEl>
                                        <p:attrNameLst>
                                          <p:attrName>style.visibility</p:attrName>
                                        </p:attrNameLst>
                                      </p:cBhvr>
                                      <p:to>
                                        <p:strVal val="visible"/>
                                      </p:to>
                                    </p:set>
                                    <p:animEffect transition="in" filter="fade">
                                      <p:cBhvr>
                                        <p:cTn id="7" dur="500"/>
                                        <p:tgtEl>
                                          <p:spTgt spid="4">
                                            <p:graphicEl>
                                              <a:dgm id="{81B22F2D-5B8A-447B-B1AF-78E703F0FBA8}"/>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graphicEl>
                                              <a:dgm id="{BFD6C2D9-8EAF-4814-9068-92EC26CD3430}"/>
                                            </p:graphicEl>
                                          </p:spTgt>
                                        </p:tgtEl>
                                        <p:attrNameLst>
                                          <p:attrName>style.visibility</p:attrName>
                                        </p:attrNameLst>
                                      </p:cBhvr>
                                      <p:to>
                                        <p:strVal val="visible"/>
                                      </p:to>
                                    </p:set>
                                    <p:animEffect transition="in" filter="fade">
                                      <p:cBhvr>
                                        <p:cTn id="12" dur="500"/>
                                        <p:tgtEl>
                                          <p:spTgt spid="4">
                                            <p:graphicEl>
                                              <a:dgm id="{BFD6C2D9-8EAF-4814-9068-92EC26CD3430}"/>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graphicEl>
                                              <a:dgm id="{C12961E1-1B5A-4A16-B7D5-F0E2A81007BC}"/>
                                            </p:graphicEl>
                                          </p:spTgt>
                                        </p:tgtEl>
                                        <p:attrNameLst>
                                          <p:attrName>style.visibility</p:attrName>
                                        </p:attrNameLst>
                                      </p:cBhvr>
                                      <p:to>
                                        <p:strVal val="visible"/>
                                      </p:to>
                                    </p:set>
                                    <p:animEffect transition="in" filter="fade">
                                      <p:cBhvr>
                                        <p:cTn id="17" dur="500"/>
                                        <p:tgtEl>
                                          <p:spTgt spid="4">
                                            <p:graphicEl>
                                              <a:dgm id="{C12961E1-1B5A-4A16-B7D5-F0E2A81007BC}"/>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graphicEl>
                                              <a:dgm id="{5222C5B1-7198-4817-8170-EA15671F32D9}"/>
                                            </p:graphicEl>
                                          </p:spTgt>
                                        </p:tgtEl>
                                        <p:attrNameLst>
                                          <p:attrName>style.visibility</p:attrName>
                                        </p:attrNameLst>
                                      </p:cBhvr>
                                      <p:to>
                                        <p:strVal val="visible"/>
                                      </p:to>
                                    </p:set>
                                    <p:animEffect transition="in" filter="fade">
                                      <p:cBhvr>
                                        <p:cTn id="22" dur="500"/>
                                        <p:tgtEl>
                                          <p:spTgt spid="4">
                                            <p:graphicEl>
                                              <a:dgm id="{5222C5B1-7198-4817-8170-EA15671F32D9}"/>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p:cNvSpPr/>
          <p:nvPr/>
        </p:nvSpPr>
        <p:spPr bwMode="gray">
          <a:xfrm>
            <a:off x="752148" y="4790406"/>
            <a:ext cx="10612677" cy="1495964"/>
          </a:xfrm>
          <a:prstGeom prst="rect">
            <a:avLst/>
          </a:prstGeom>
          <a:solidFill>
            <a:srgbClr val="7F498F"/>
          </a:solidFill>
          <a:ln w="9525" cap="flat" cmpd="sng" algn="ctr">
            <a:noFill/>
            <a:prstDash val="solid"/>
            <a:headEnd type="none" w="med" len="med"/>
            <a:tailEnd type="none" w="med" len="med"/>
          </a:ln>
          <a:effectLst/>
        </p:spPr>
        <p:txBody>
          <a:bodyPr rot="0" spcFirstLastPara="0" vertOverflow="overflow" horzOverflow="overflow" vert="horz" wrap="square" lIns="46629" tIns="46629" rIns="46629" bIns="46629" numCol="1" spcCol="0" rtlCol="0" fromWordArt="0" anchor="ctr" anchorCtr="0" forceAA="0" compatLnSpc="1">
            <a:prstTxWarp prst="textNoShape">
              <a:avLst/>
            </a:prstTxWarp>
            <a:noAutofit/>
          </a:bodyPr>
          <a:lstStyle/>
          <a:p>
            <a:pPr algn="ctr" defTabSz="932251" fontAlgn="base">
              <a:spcBef>
                <a:spcPct val="0"/>
              </a:spcBef>
              <a:spcAft>
                <a:spcPct val="0"/>
              </a:spcAft>
              <a:defRPr/>
            </a:pPr>
            <a:r>
              <a:rPr lang="en-US" sz="5507" b="1" kern="0" spc="-52"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rPr>
              <a:t>ASP.NET</a:t>
            </a:r>
            <a:endParaRPr lang="en-US" sz="5507" kern="0" spc="-52"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endParaRPr>
          </a:p>
        </p:txBody>
      </p:sp>
      <p:sp>
        <p:nvSpPr>
          <p:cNvPr id="26" name="Rectangle 25"/>
          <p:cNvSpPr/>
          <p:nvPr/>
        </p:nvSpPr>
        <p:spPr bwMode="gray">
          <a:xfrm>
            <a:off x="752147" y="3206002"/>
            <a:ext cx="1654191" cy="1474722"/>
          </a:xfrm>
          <a:prstGeom prst="rect">
            <a:avLst/>
          </a:prstGeom>
          <a:solidFill>
            <a:schemeClr val="accent6"/>
          </a:solidFill>
          <a:ln w="9525" cap="flat" cmpd="sng" algn="ctr">
            <a:noFill/>
            <a:prstDash val="solid"/>
            <a:headEnd type="none" w="med" len="med"/>
            <a:tailEnd type="none" w="med" len="med"/>
          </a:ln>
          <a:effectLst/>
        </p:spPr>
        <p:txBody>
          <a:bodyPr rot="0" spcFirstLastPara="0" vertOverflow="overflow" horzOverflow="overflow" vert="horz" wrap="square" lIns="46629" tIns="46629" rIns="46629" bIns="46629" numCol="1" spcCol="0" rtlCol="0" fromWordArt="0" anchor="ctr" anchorCtr="0" forceAA="0" compatLnSpc="1">
            <a:prstTxWarp prst="textNoShape">
              <a:avLst/>
            </a:prstTxWarp>
            <a:noAutofit/>
          </a:bodyPr>
          <a:lstStyle/>
          <a:p>
            <a:pPr algn="ctr" defTabSz="932251" fontAlgn="base">
              <a:spcBef>
                <a:spcPct val="0"/>
              </a:spcBef>
              <a:spcAft>
                <a:spcPct val="0"/>
              </a:spcAft>
              <a:defRPr/>
            </a:pPr>
            <a:r>
              <a:rPr lang="en-US" sz="3672" b="1" kern="0" spc="-52"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rPr>
              <a:t>Web</a:t>
            </a:r>
          </a:p>
          <a:p>
            <a:pPr algn="ctr" defTabSz="932251" fontAlgn="base">
              <a:spcBef>
                <a:spcPct val="0"/>
              </a:spcBef>
              <a:spcAft>
                <a:spcPct val="0"/>
              </a:spcAft>
              <a:defRPr/>
            </a:pPr>
            <a:r>
              <a:rPr lang="en-US" sz="3672" b="1" kern="0" spc="-52"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rPr>
              <a:t>Forms</a:t>
            </a:r>
            <a:endParaRPr lang="en-US" sz="3672" kern="0" spc="-52"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endParaRPr>
          </a:p>
        </p:txBody>
      </p:sp>
      <p:sp>
        <p:nvSpPr>
          <p:cNvPr id="27" name="Rectangle 26"/>
          <p:cNvSpPr/>
          <p:nvPr/>
        </p:nvSpPr>
        <p:spPr bwMode="gray">
          <a:xfrm>
            <a:off x="752146" y="1537533"/>
            <a:ext cx="6718198" cy="1558789"/>
          </a:xfrm>
          <a:prstGeom prst="rect">
            <a:avLst/>
          </a:prstGeom>
          <a:solidFill>
            <a:schemeClr val="accent2"/>
          </a:solidFill>
          <a:ln w="9525" cap="flat" cmpd="sng" algn="ctr">
            <a:noFill/>
            <a:prstDash val="solid"/>
            <a:headEnd type="none" w="med" len="med"/>
            <a:tailEnd type="none" w="med" len="med"/>
          </a:ln>
          <a:effectLst/>
        </p:spPr>
        <p:txBody>
          <a:bodyPr rot="0" spcFirstLastPara="0" vertOverflow="overflow" horzOverflow="overflow" vert="horz" wrap="square" lIns="46629" tIns="46629" rIns="46629" bIns="46629" numCol="1" spcCol="0" rtlCol="0" fromWordArt="0" anchor="ctr" anchorCtr="0" forceAA="0" compatLnSpc="1">
            <a:prstTxWarp prst="textNoShape">
              <a:avLst/>
            </a:prstTxWarp>
            <a:noAutofit/>
          </a:bodyPr>
          <a:lstStyle/>
          <a:p>
            <a:pPr algn="ctr" defTabSz="932251" fontAlgn="base">
              <a:spcBef>
                <a:spcPct val="0"/>
              </a:spcBef>
              <a:spcAft>
                <a:spcPct val="0"/>
              </a:spcAft>
              <a:defRPr/>
            </a:pPr>
            <a:r>
              <a:rPr lang="en-US" sz="5507" b="1" kern="0" spc="-52"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rPr>
              <a:t>Sites</a:t>
            </a:r>
            <a:endParaRPr lang="en-US" sz="5507" kern="0" spc="-52"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endParaRPr>
          </a:p>
        </p:txBody>
      </p:sp>
      <p:sp>
        <p:nvSpPr>
          <p:cNvPr id="30" name="Rectangle 29"/>
          <p:cNvSpPr/>
          <p:nvPr/>
        </p:nvSpPr>
        <p:spPr bwMode="gray">
          <a:xfrm>
            <a:off x="2543845" y="3206002"/>
            <a:ext cx="1654191" cy="1474722"/>
          </a:xfrm>
          <a:prstGeom prst="rect">
            <a:avLst/>
          </a:prstGeom>
          <a:solidFill>
            <a:schemeClr val="accent6"/>
          </a:solidFill>
          <a:ln w="9525" cap="flat" cmpd="sng" algn="ctr">
            <a:noFill/>
            <a:prstDash val="solid"/>
            <a:headEnd type="none" w="med" len="med"/>
            <a:tailEnd type="none" w="med" len="med"/>
          </a:ln>
          <a:effectLst/>
        </p:spPr>
        <p:txBody>
          <a:bodyPr rot="0" spcFirstLastPara="0" vertOverflow="overflow" horzOverflow="overflow" vert="horz" wrap="square" lIns="46629" tIns="46629" rIns="46629" bIns="46629" numCol="1" spcCol="0" rtlCol="0" fromWordArt="0" anchor="ctr" anchorCtr="0" forceAA="0" compatLnSpc="1">
            <a:prstTxWarp prst="textNoShape">
              <a:avLst/>
            </a:prstTxWarp>
            <a:noAutofit/>
          </a:bodyPr>
          <a:lstStyle/>
          <a:p>
            <a:pPr algn="ctr" defTabSz="932251" fontAlgn="base">
              <a:spcBef>
                <a:spcPct val="0"/>
              </a:spcBef>
              <a:spcAft>
                <a:spcPct val="0"/>
              </a:spcAft>
              <a:defRPr/>
            </a:pPr>
            <a:r>
              <a:rPr lang="en-US" sz="3672" b="1" kern="0" spc="-52"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rPr>
              <a:t>Web</a:t>
            </a:r>
          </a:p>
          <a:p>
            <a:pPr algn="ctr" defTabSz="932251" fontAlgn="base">
              <a:spcBef>
                <a:spcPct val="0"/>
              </a:spcBef>
              <a:spcAft>
                <a:spcPct val="0"/>
              </a:spcAft>
              <a:defRPr/>
            </a:pPr>
            <a:r>
              <a:rPr lang="en-US" sz="3672" b="1" kern="0" spc="-52"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rPr>
              <a:t>Pages</a:t>
            </a:r>
            <a:endParaRPr lang="en-US" sz="3672" kern="0" spc="-52"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endParaRPr>
          </a:p>
        </p:txBody>
      </p:sp>
      <p:sp>
        <p:nvSpPr>
          <p:cNvPr id="31" name="Rectangle 30"/>
          <p:cNvSpPr/>
          <p:nvPr/>
        </p:nvSpPr>
        <p:spPr bwMode="gray">
          <a:xfrm>
            <a:off x="4335540" y="3206002"/>
            <a:ext cx="5237585" cy="621101"/>
          </a:xfrm>
          <a:prstGeom prst="rect">
            <a:avLst/>
          </a:prstGeom>
          <a:solidFill>
            <a:schemeClr val="accent6"/>
          </a:solidFill>
          <a:ln w="9525" cap="flat" cmpd="sng" algn="ctr">
            <a:noFill/>
            <a:prstDash val="solid"/>
            <a:headEnd type="none" w="med" len="med"/>
            <a:tailEnd type="none" w="med" len="med"/>
          </a:ln>
          <a:effectLst/>
        </p:spPr>
        <p:txBody>
          <a:bodyPr rot="0" spcFirstLastPara="0" vertOverflow="overflow" horzOverflow="overflow" vert="horz" wrap="square" lIns="46629" tIns="46629" rIns="46629" bIns="46629" numCol="1" spcCol="0" rtlCol="0" fromWordArt="0" anchor="ctr" anchorCtr="0" forceAA="0" compatLnSpc="1">
            <a:prstTxWarp prst="textNoShape">
              <a:avLst/>
            </a:prstTxWarp>
            <a:noAutofit/>
          </a:bodyPr>
          <a:lstStyle/>
          <a:p>
            <a:pPr algn="ctr" defTabSz="932251" fontAlgn="base">
              <a:spcBef>
                <a:spcPct val="0"/>
              </a:spcBef>
              <a:spcAft>
                <a:spcPct val="0"/>
              </a:spcAft>
              <a:defRPr/>
            </a:pPr>
            <a:r>
              <a:rPr lang="en-US" sz="3672" b="1" kern="0" spc="-52"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rPr>
              <a:t>Single Page Apps</a:t>
            </a:r>
            <a:endParaRPr lang="en-US" sz="3672" kern="0" spc="-52"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endParaRPr>
          </a:p>
        </p:txBody>
      </p:sp>
      <p:sp>
        <p:nvSpPr>
          <p:cNvPr id="32" name="Rectangle 31"/>
          <p:cNvSpPr/>
          <p:nvPr/>
        </p:nvSpPr>
        <p:spPr bwMode="gray">
          <a:xfrm>
            <a:off x="4335541" y="3936786"/>
            <a:ext cx="3134803" cy="743938"/>
          </a:xfrm>
          <a:prstGeom prst="rect">
            <a:avLst/>
          </a:prstGeom>
          <a:solidFill>
            <a:schemeClr val="accent6"/>
          </a:solidFill>
          <a:ln w="9525" cap="flat" cmpd="sng" algn="ctr">
            <a:noFill/>
            <a:prstDash val="solid"/>
            <a:headEnd type="none" w="med" len="med"/>
            <a:tailEnd type="none" w="med" len="med"/>
          </a:ln>
          <a:effectLst/>
        </p:spPr>
        <p:txBody>
          <a:bodyPr rot="0" spcFirstLastPara="0" vertOverflow="overflow" horzOverflow="overflow" vert="horz" wrap="square" lIns="46629" tIns="46629" rIns="46629" bIns="46629" numCol="1" spcCol="0" rtlCol="0" fromWordArt="0" anchor="ctr" anchorCtr="0" forceAA="0" compatLnSpc="1">
            <a:prstTxWarp prst="textNoShape">
              <a:avLst/>
            </a:prstTxWarp>
            <a:noAutofit/>
          </a:bodyPr>
          <a:lstStyle/>
          <a:p>
            <a:pPr algn="ctr" defTabSz="932251" fontAlgn="base">
              <a:spcBef>
                <a:spcPct val="0"/>
              </a:spcBef>
              <a:spcAft>
                <a:spcPct val="0"/>
              </a:spcAft>
              <a:defRPr/>
            </a:pPr>
            <a:r>
              <a:rPr lang="en-US" sz="3672" b="1" kern="0" spc="-52"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rPr>
              <a:t>MVC</a:t>
            </a:r>
            <a:endParaRPr lang="en-US" sz="3672" kern="0" spc="-52"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endParaRPr>
          </a:p>
        </p:txBody>
      </p:sp>
      <p:sp>
        <p:nvSpPr>
          <p:cNvPr id="33" name="Rectangle 32"/>
          <p:cNvSpPr/>
          <p:nvPr/>
        </p:nvSpPr>
        <p:spPr bwMode="gray">
          <a:xfrm>
            <a:off x="7607851" y="3936786"/>
            <a:ext cx="1965276" cy="743938"/>
          </a:xfrm>
          <a:prstGeom prst="rect">
            <a:avLst/>
          </a:prstGeom>
          <a:solidFill>
            <a:schemeClr val="accent6"/>
          </a:solidFill>
          <a:ln w="9525" cap="flat" cmpd="sng" algn="ctr">
            <a:noFill/>
            <a:prstDash val="solid"/>
            <a:headEnd type="none" w="med" len="med"/>
            <a:tailEnd type="none" w="med" len="med"/>
          </a:ln>
          <a:effectLst/>
        </p:spPr>
        <p:txBody>
          <a:bodyPr rot="0" spcFirstLastPara="0" vertOverflow="overflow" horzOverflow="overflow" vert="horz" wrap="square" lIns="46629" tIns="46629" rIns="46629" bIns="46629" numCol="1" spcCol="0" rtlCol="0" fromWordArt="0" anchor="ctr" anchorCtr="0" forceAA="0" compatLnSpc="1">
            <a:prstTxWarp prst="textNoShape">
              <a:avLst/>
            </a:prstTxWarp>
            <a:noAutofit/>
          </a:bodyPr>
          <a:lstStyle/>
          <a:p>
            <a:pPr algn="ctr" defTabSz="932251" fontAlgn="base">
              <a:spcBef>
                <a:spcPct val="0"/>
              </a:spcBef>
              <a:spcAft>
                <a:spcPct val="0"/>
              </a:spcAft>
              <a:defRPr/>
            </a:pPr>
            <a:r>
              <a:rPr lang="en-US" sz="3264" b="1" kern="0" spc="-52"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rPr>
              <a:t>Web API</a:t>
            </a:r>
            <a:endParaRPr lang="en-US" sz="3264" kern="0" spc="-52"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endParaRPr>
          </a:p>
        </p:txBody>
      </p:sp>
      <p:sp>
        <p:nvSpPr>
          <p:cNvPr id="34" name="Rectangle 33"/>
          <p:cNvSpPr/>
          <p:nvPr/>
        </p:nvSpPr>
        <p:spPr bwMode="gray">
          <a:xfrm>
            <a:off x="9710635" y="3206002"/>
            <a:ext cx="1654191" cy="1474722"/>
          </a:xfrm>
          <a:prstGeom prst="rect">
            <a:avLst/>
          </a:prstGeom>
          <a:solidFill>
            <a:schemeClr val="accent6"/>
          </a:solidFill>
          <a:ln w="9525" cap="flat" cmpd="sng" algn="ctr">
            <a:noFill/>
            <a:prstDash val="solid"/>
            <a:headEnd type="none" w="med" len="med"/>
            <a:tailEnd type="none" w="med" len="med"/>
          </a:ln>
          <a:effectLst/>
        </p:spPr>
        <p:txBody>
          <a:bodyPr rot="0" spcFirstLastPara="0" vertOverflow="overflow" horzOverflow="overflow" vert="horz" wrap="square" lIns="46629" tIns="46629" rIns="46629" bIns="46629" numCol="1" spcCol="0" rtlCol="0" fromWordArt="0" anchor="ctr" anchorCtr="0" forceAA="0" compatLnSpc="1">
            <a:prstTxWarp prst="textNoShape">
              <a:avLst/>
            </a:prstTxWarp>
            <a:noAutofit/>
          </a:bodyPr>
          <a:lstStyle/>
          <a:p>
            <a:pPr algn="ctr" defTabSz="932251" fontAlgn="base">
              <a:spcBef>
                <a:spcPct val="0"/>
              </a:spcBef>
              <a:spcAft>
                <a:spcPct val="0"/>
              </a:spcAft>
              <a:defRPr/>
            </a:pPr>
            <a:r>
              <a:rPr lang="en-US" sz="3672" b="1" kern="0" spc="-52"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rPr>
              <a:t>SignalR</a:t>
            </a:r>
            <a:endParaRPr lang="en-US" sz="3672" kern="0" spc="-52"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endParaRPr>
          </a:p>
        </p:txBody>
      </p:sp>
      <p:sp>
        <p:nvSpPr>
          <p:cNvPr id="36" name="Rectangle 35"/>
          <p:cNvSpPr/>
          <p:nvPr/>
        </p:nvSpPr>
        <p:spPr bwMode="gray">
          <a:xfrm>
            <a:off x="7607852" y="1537534"/>
            <a:ext cx="3756974" cy="1558789"/>
          </a:xfrm>
          <a:prstGeom prst="rect">
            <a:avLst/>
          </a:prstGeom>
          <a:solidFill>
            <a:schemeClr val="accent2"/>
          </a:solidFill>
          <a:ln w="9525" cap="flat" cmpd="sng" algn="ctr">
            <a:noFill/>
            <a:prstDash val="solid"/>
            <a:headEnd type="none" w="med" len="med"/>
            <a:tailEnd type="none" w="med" len="med"/>
          </a:ln>
          <a:effectLst/>
        </p:spPr>
        <p:txBody>
          <a:bodyPr rot="0" spcFirstLastPara="0" vertOverflow="overflow" horzOverflow="overflow" vert="horz" wrap="square" lIns="46629" tIns="46629" rIns="46629" bIns="46629" numCol="1" spcCol="0" rtlCol="0" fromWordArt="0" anchor="ctr" anchorCtr="0" forceAA="0" compatLnSpc="1">
            <a:prstTxWarp prst="textNoShape">
              <a:avLst/>
            </a:prstTxWarp>
            <a:noAutofit/>
          </a:bodyPr>
          <a:lstStyle/>
          <a:p>
            <a:pPr algn="ctr" defTabSz="932251" fontAlgn="base">
              <a:spcBef>
                <a:spcPct val="0"/>
              </a:spcBef>
              <a:spcAft>
                <a:spcPct val="0"/>
              </a:spcAft>
              <a:defRPr/>
            </a:pPr>
            <a:r>
              <a:rPr lang="en-US" sz="5507" b="1" kern="0" spc="-52"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rPr>
              <a:t>Services</a:t>
            </a:r>
            <a:endParaRPr lang="en-US" sz="5507" kern="0" spc="-52"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endParaRPr>
          </a:p>
        </p:txBody>
      </p:sp>
      <p:sp>
        <p:nvSpPr>
          <p:cNvPr id="13" name="Title 6"/>
          <p:cNvSpPr>
            <a:spLocks noGrp="1"/>
          </p:cNvSpPr>
          <p:nvPr>
            <p:ph type="title"/>
          </p:nvPr>
        </p:nvSpPr>
        <p:spPr>
          <a:xfrm>
            <a:off x="531949" y="233152"/>
            <a:ext cx="11370961" cy="762786"/>
          </a:xfrm>
        </p:spPr>
        <p:txBody>
          <a:bodyPr>
            <a:normAutofit fontScale="90000"/>
          </a:bodyPr>
          <a:lstStyle/>
          <a:p>
            <a:r>
              <a:rPr lang="en-US" dirty="0" smtClean="0"/>
              <a:t>What we learned today</a:t>
            </a:r>
            <a:endParaRPr lang="en-US" dirty="0"/>
          </a:p>
        </p:txBody>
      </p:sp>
    </p:spTree>
    <p:extLst>
      <p:ext uri="{BB962C8B-B14F-4D97-AF65-F5344CB8AC3E}">
        <p14:creationId xmlns:p14="http://schemas.microsoft.com/office/powerpoint/2010/main" val="11844930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nvPr>
        </p:nvGraphicFramePr>
        <p:xfrm>
          <a:off x="2501" y="0"/>
          <a:ext cx="161910" cy="161910"/>
        </p:xfrm>
        <a:graphic>
          <a:graphicData uri="http://schemas.openxmlformats.org/presentationml/2006/ole">
            <mc:AlternateContent xmlns:mc="http://schemas.openxmlformats.org/markup-compatibility/2006">
              <mc:Choice xmlns:v="urn:schemas-microsoft-com:vml" Requires="v">
                <p:oleObj spid="_x0000_s2055"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2501" y="0"/>
                        <a:ext cx="161910" cy="161910"/>
                      </a:xfrm>
                      <a:prstGeom prst="rect">
                        <a:avLst/>
                      </a:prstGeom>
                    </p:spPr>
                  </p:pic>
                </p:oleObj>
              </mc:Fallback>
            </mc:AlternateContent>
          </a:graphicData>
        </a:graphic>
      </p:graphicFrame>
      <p:sp>
        <p:nvSpPr>
          <p:cNvPr id="7" name="Title 6"/>
          <p:cNvSpPr>
            <a:spLocks noGrp="1"/>
          </p:cNvSpPr>
          <p:nvPr>
            <p:ph type="title"/>
          </p:nvPr>
        </p:nvSpPr>
        <p:spPr>
          <a:xfrm>
            <a:off x="531949" y="233152"/>
            <a:ext cx="11370961" cy="762786"/>
          </a:xfrm>
        </p:spPr>
        <p:txBody>
          <a:bodyPr>
            <a:normAutofit fontScale="90000"/>
          </a:bodyPr>
          <a:lstStyle/>
          <a:p>
            <a:r>
              <a:rPr lang="en-US" dirty="0"/>
              <a:t>What we learned today</a:t>
            </a:r>
          </a:p>
        </p:txBody>
      </p:sp>
      <p:graphicFrame>
        <p:nvGraphicFramePr>
          <p:cNvPr id="8" name="Diagram 7"/>
          <p:cNvGraphicFramePr/>
          <p:nvPr>
            <p:extLst/>
          </p:nvPr>
        </p:nvGraphicFramePr>
        <p:xfrm>
          <a:off x="531949" y="1217566"/>
          <a:ext cx="11370961" cy="5086142"/>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11978656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graphicEl>
                                              <a:dgm id="{C88AC33A-9E7B-48FE-AA69-CF0915BA28B4}"/>
                                            </p:graphicEl>
                                          </p:spTgt>
                                        </p:tgtEl>
                                        <p:attrNameLst>
                                          <p:attrName>style.visibility</p:attrName>
                                        </p:attrNameLst>
                                      </p:cBhvr>
                                      <p:to>
                                        <p:strVal val="visible"/>
                                      </p:to>
                                    </p:set>
                                    <p:animEffect transition="in" filter="fade">
                                      <p:cBhvr>
                                        <p:cTn id="7" dur="500"/>
                                        <p:tgtEl>
                                          <p:spTgt spid="8">
                                            <p:graphicEl>
                                              <a:dgm id="{C88AC33A-9E7B-48FE-AA69-CF0915BA28B4}"/>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graphicEl>
                                              <a:dgm id="{C17F0E81-FCDB-4D98-9E05-3DD956F33DB3}"/>
                                            </p:graphicEl>
                                          </p:spTgt>
                                        </p:tgtEl>
                                        <p:attrNameLst>
                                          <p:attrName>style.visibility</p:attrName>
                                        </p:attrNameLst>
                                      </p:cBhvr>
                                      <p:to>
                                        <p:strVal val="visible"/>
                                      </p:to>
                                    </p:set>
                                    <p:animEffect transition="in" filter="fade">
                                      <p:cBhvr>
                                        <p:cTn id="10" dur="500"/>
                                        <p:tgtEl>
                                          <p:spTgt spid="8">
                                            <p:graphicEl>
                                              <a:dgm id="{C17F0E81-FCDB-4D98-9E05-3DD956F33DB3}"/>
                                            </p:graphic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graphicEl>
                                              <a:dgm id="{458817C7-6BEC-45B3-895F-78F93D5B61B1}"/>
                                            </p:graphicEl>
                                          </p:spTgt>
                                        </p:tgtEl>
                                        <p:attrNameLst>
                                          <p:attrName>style.visibility</p:attrName>
                                        </p:attrNameLst>
                                      </p:cBhvr>
                                      <p:to>
                                        <p:strVal val="visible"/>
                                      </p:to>
                                    </p:set>
                                    <p:animEffect transition="in" filter="fade">
                                      <p:cBhvr>
                                        <p:cTn id="13" dur="500"/>
                                        <p:tgtEl>
                                          <p:spTgt spid="8">
                                            <p:graphicEl>
                                              <a:dgm id="{458817C7-6BEC-45B3-895F-78F93D5B61B1}"/>
                                            </p:graphic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8">
                                            <p:graphicEl>
                                              <a:dgm id="{E359BF74-4EAA-4A84-851E-79427ACA3040}"/>
                                            </p:graphicEl>
                                          </p:spTgt>
                                        </p:tgtEl>
                                        <p:attrNameLst>
                                          <p:attrName>style.visibility</p:attrName>
                                        </p:attrNameLst>
                                      </p:cBhvr>
                                      <p:to>
                                        <p:strVal val="visible"/>
                                      </p:to>
                                    </p:set>
                                    <p:animEffect transition="in" filter="fade">
                                      <p:cBhvr>
                                        <p:cTn id="18" dur="500"/>
                                        <p:tgtEl>
                                          <p:spTgt spid="8">
                                            <p:graphicEl>
                                              <a:dgm id="{E359BF74-4EAA-4A84-851E-79427ACA3040}"/>
                                            </p:graphic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8">
                                            <p:graphicEl>
                                              <a:dgm id="{B710CF74-13DC-491D-8AA7-EE713AB0A121}"/>
                                            </p:graphicEl>
                                          </p:spTgt>
                                        </p:tgtEl>
                                        <p:attrNameLst>
                                          <p:attrName>style.visibility</p:attrName>
                                        </p:attrNameLst>
                                      </p:cBhvr>
                                      <p:to>
                                        <p:strVal val="visible"/>
                                      </p:to>
                                    </p:set>
                                    <p:animEffect transition="in" filter="fade">
                                      <p:cBhvr>
                                        <p:cTn id="21" dur="500"/>
                                        <p:tgtEl>
                                          <p:spTgt spid="8">
                                            <p:graphicEl>
                                              <a:dgm id="{B710CF74-13DC-491D-8AA7-EE713AB0A121}"/>
                                            </p:graphic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8">
                                            <p:graphicEl>
                                              <a:dgm id="{CCABAEA6-84A7-43B2-AE3E-AA77E44737BE}"/>
                                            </p:graphicEl>
                                          </p:spTgt>
                                        </p:tgtEl>
                                        <p:attrNameLst>
                                          <p:attrName>style.visibility</p:attrName>
                                        </p:attrNameLst>
                                      </p:cBhvr>
                                      <p:to>
                                        <p:strVal val="visible"/>
                                      </p:to>
                                    </p:set>
                                    <p:animEffect transition="in" filter="fade">
                                      <p:cBhvr>
                                        <p:cTn id="26" dur="500"/>
                                        <p:tgtEl>
                                          <p:spTgt spid="8">
                                            <p:graphicEl>
                                              <a:dgm id="{CCABAEA6-84A7-43B2-AE3E-AA77E44737BE}"/>
                                            </p:graphic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8">
                                            <p:graphicEl>
                                              <a:dgm id="{F4DCD2E3-C30A-4106-8870-66D02E4ED2D8}"/>
                                            </p:graphicEl>
                                          </p:spTgt>
                                        </p:tgtEl>
                                        <p:attrNameLst>
                                          <p:attrName>style.visibility</p:attrName>
                                        </p:attrNameLst>
                                      </p:cBhvr>
                                      <p:to>
                                        <p:strVal val="visible"/>
                                      </p:to>
                                    </p:set>
                                    <p:animEffect transition="in" filter="fade">
                                      <p:cBhvr>
                                        <p:cTn id="29" dur="500"/>
                                        <p:tgtEl>
                                          <p:spTgt spid="8">
                                            <p:graphicEl>
                                              <a:dgm id="{F4DCD2E3-C30A-4106-8870-66D02E4ED2D8}"/>
                                            </p:graphic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8">
                                            <p:graphicEl>
                                              <a:dgm id="{D2B54007-1114-44EF-8EEA-3E6760D3169D}"/>
                                            </p:graphicEl>
                                          </p:spTgt>
                                        </p:tgtEl>
                                        <p:attrNameLst>
                                          <p:attrName>style.visibility</p:attrName>
                                        </p:attrNameLst>
                                      </p:cBhvr>
                                      <p:to>
                                        <p:strVal val="visible"/>
                                      </p:to>
                                    </p:set>
                                    <p:animEffect transition="in" filter="fade">
                                      <p:cBhvr>
                                        <p:cTn id="34" dur="500"/>
                                        <p:tgtEl>
                                          <p:spTgt spid="8">
                                            <p:graphicEl>
                                              <a:dgm id="{D2B54007-1114-44EF-8EEA-3E6760D3169D}"/>
                                            </p:graphic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8">
                                            <p:graphicEl>
                                              <a:dgm id="{C6D19E84-6DD9-43A3-921E-AC3C76D4EF46}"/>
                                            </p:graphicEl>
                                          </p:spTgt>
                                        </p:tgtEl>
                                        <p:attrNameLst>
                                          <p:attrName>style.visibility</p:attrName>
                                        </p:attrNameLst>
                                      </p:cBhvr>
                                      <p:to>
                                        <p:strVal val="visible"/>
                                      </p:to>
                                    </p:set>
                                    <p:animEffect transition="in" filter="fade">
                                      <p:cBhvr>
                                        <p:cTn id="37" dur="500"/>
                                        <p:tgtEl>
                                          <p:spTgt spid="8">
                                            <p:graphicEl>
                                              <a:dgm id="{C6D19E84-6DD9-43A3-921E-AC3C76D4EF46}"/>
                                            </p:graphic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8">
                                            <p:graphicEl>
                                              <a:dgm id="{9DACB2D5-EADA-42FB-807E-695C820FD52F}"/>
                                            </p:graphicEl>
                                          </p:spTgt>
                                        </p:tgtEl>
                                        <p:attrNameLst>
                                          <p:attrName>style.visibility</p:attrName>
                                        </p:attrNameLst>
                                      </p:cBhvr>
                                      <p:to>
                                        <p:strVal val="visible"/>
                                      </p:to>
                                    </p:set>
                                    <p:animEffect transition="in" filter="fade">
                                      <p:cBhvr>
                                        <p:cTn id="42" dur="500"/>
                                        <p:tgtEl>
                                          <p:spTgt spid="8">
                                            <p:graphicEl>
                                              <a:dgm id="{9DACB2D5-EADA-42FB-807E-695C820FD52F}"/>
                                            </p:graphicEl>
                                          </p:spTgt>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8">
                                            <p:graphicEl>
                                              <a:dgm id="{537CCD8C-EC29-4A94-81A7-0B4E010ADBB1}"/>
                                            </p:graphicEl>
                                          </p:spTgt>
                                        </p:tgtEl>
                                        <p:attrNameLst>
                                          <p:attrName>style.visibility</p:attrName>
                                        </p:attrNameLst>
                                      </p:cBhvr>
                                      <p:to>
                                        <p:strVal val="visible"/>
                                      </p:to>
                                    </p:set>
                                    <p:animEffect transition="in" filter="fade">
                                      <p:cBhvr>
                                        <p:cTn id="45" dur="500"/>
                                        <p:tgtEl>
                                          <p:spTgt spid="8">
                                            <p:graphicEl>
                                              <a:dgm id="{537CCD8C-EC29-4A94-81A7-0B4E010ADBB1}"/>
                                            </p:graphic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8">
                                            <p:graphicEl>
                                              <a:dgm id="{0890763D-4DAB-412B-8174-6F5ADECA768A}"/>
                                            </p:graphicEl>
                                          </p:spTgt>
                                        </p:tgtEl>
                                        <p:attrNameLst>
                                          <p:attrName>style.visibility</p:attrName>
                                        </p:attrNameLst>
                                      </p:cBhvr>
                                      <p:to>
                                        <p:strVal val="visible"/>
                                      </p:to>
                                    </p:set>
                                    <p:animEffect transition="in" filter="fade">
                                      <p:cBhvr>
                                        <p:cTn id="50" dur="500"/>
                                        <p:tgtEl>
                                          <p:spTgt spid="8">
                                            <p:graphicEl>
                                              <a:dgm id="{0890763D-4DAB-412B-8174-6F5ADECA768A}"/>
                                            </p:graphic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8">
                                            <p:graphicEl>
                                              <a:dgm id="{3CDC6EAF-654A-40F3-B5C2-E5916E974EC3}"/>
                                            </p:graphicEl>
                                          </p:spTgt>
                                        </p:tgtEl>
                                        <p:attrNameLst>
                                          <p:attrName>style.visibility</p:attrName>
                                        </p:attrNameLst>
                                      </p:cBhvr>
                                      <p:to>
                                        <p:strVal val="visible"/>
                                      </p:to>
                                    </p:set>
                                    <p:animEffect transition="in" filter="fade">
                                      <p:cBhvr>
                                        <p:cTn id="53" dur="500"/>
                                        <p:tgtEl>
                                          <p:spTgt spid="8">
                                            <p:graphicEl>
                                              <a:dgm id="{3CDC6EAF-654A-40F3-B5C2-E5916E974EC3}"/>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p:bldSub>
          <a:bldDgm bld="one"/>
        </p:bldSub>
      </p:bldGraphic>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nvPr>
        </p:nvGraphicFramePr>
        <p:xfrm>
          <a:off x="2501" y="0"/>
          <a:ext cx="161910" cy="161910"/>
        </p:xfrm>
        <a:graphic>
          <a:graphicData uri="http://schemas.openxmlformats.org/presentationml/2006/ole">
            <mc:AlternateContent xmlns:mc="http://schemas.openxmlformats.org/markup-compatibility/2006">
              <mc:Choice xmlns:v="urn:schemas-microsoft-com:vml" Requires="v">
                <p:oleObj spid="_x0000_s3079"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2501" y="0"/>
                        <a:ext cx="161910" cy="161910"/>
                      </a:xfrm>
                      <a:prstGeom prst="rect">
                        <a:avLst/>
                      </a:prstGeom>
                    </p:spPr>
                  </p:pic>
                </p:oleObj>
              </mc:Fallback>
            </mc:AlternateContent>
          </a:graphicData>
        </a:graphic>
      </p:graphicFrame>
      <p:sp>
        <p:nvSpPr>
          <p:cNvPr id="7" name="Title 6"/>
          <p:cNvSpPr>
            <a:spLocks noGrp="1"/>
          </p:cNvSpPr>
          <p:nvPr>
            <p:ph type="title"/>
          </p:nvPr>
        </p:nvSpPr>
        <p:spPr>
          <a:xfrm>
            <a:off x="530329" y="213800"/>
            <a:ext cx="11380674" cy="762786"/>
          </a:xfrm>
          <a:prstGeom prst="rect">
            <a:avLst/>
          </a:prstGeom>
        </p:spPr>
        <p:txBody>
          <a:bodyPr>
            <a:normAutofit fontScale="90000"/>
          </a:bodyPr>
          <a:lstStyle/>
          <a:p>
            <a:r>
              <a:rPr lang="en-US" dirty="0" smtClean="0"/>
              <a:t>What you can do next</a:t>
            </a:r>
            <a:endParaRPr lang="en-US" dirty="0"/>
          </a:p>
        </p:txBody>
      </p:sp>
      <p:grpSp>
        <p:nvGrpSpPr>
          <p:cNvPr id="20" name="Group 19"/>
          <p:cNvGrpSpPr/>
          <p:nvPr/>
        </p:nvGrpSpPr>
        <p:grpSpPr>
          <a:xfrm>
            <a:off x="947270" y="1882736"/>
            <a:ext cx="3128401" cy="3237200"/>
            <a:chOff x="926328" y="1845986"/>
            <a:chExt cx="3067338" cy="3174014"/>
          </a:xfrm>
        </p:grpSpPr>
        <p:grpSp>
          <p:nvGrpSpPr>
            <p:cNvPr id="4" name="Group 3"/>
            <p:cNvGrpSpPr/>
            <p:nvPr/>
          </p:nvGrpSpPr>
          <p:grpSpPr>
            <a:xfrm>
              <a:off x="926328" y="1845986"/>
              <a:ext cx="3067338" cy="2435071"/>
              <a:chOff x="6078537" y="1695450"/>
              <a:chExt cx="5597525" cy="4089124"/>
            </a:xfrm>
          </p:grpSpPr>
          <p:sp>
            <p:nvSpPr>
              <p:cNvPr id="10" name="Rectangle 9"/>
              <p:cNvSpPr/>
              <p:nvPr/>
            </p:nvSpPr>
            <p:spPr bwMode="auto">
              <a:xfrm>
                <a:off x="6078537" y="1695450"/>
                <a:ext cx="5597525" cy="4089124"/>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pic>
            <p:nvPicPr>
              <p:cNvPr id="61472" name="Picture 32" descr="http://upload.wikimedia.org/wikipedia/en/thumb/b/ba/Visual-Studio-2012-logo.svg/2000px-Visual-Studio-2012-logo.svg.png"/>
              <p:cNvPicPr>
                <a:picLocks noChangeAspect="1" noChangeArrowheads="1"/>
              </p:cNvPicPr>
              <p:nvPr/>
            </p:nvPicPr>
            <p:blipFill rotWithShape="1">
              <a:blip r:embed="rId7">
                <a:extLst>
                  <a:ext uri="{28A0092B-C50C-407E-A947-70E740481C1C}">
                    <a14:useLocalDpi xmlns:a14="http://schemas.microsoft.com/office/drawing/2010/main" val="0"/>
                  </a:ext>
                </a:extLst>
              </a:blip>
              <a:srcRect r="83020"/>
              <a:stretch/>
            </p:blipFill>
            <p:spPr bwMode="auto">
              <a:xfrm>
                <a:off x="7644982" y="2255122"/>
                <a:ext cx="2464633" cy="2438554"/>
              </a:xfrm>
              <a:prstGeom prst="rect">
                <a:avLst/>
              </a:prstGeom>
              <a:noFill/>
              <a:extLst>
                <a:ext uri="{909E8E84-426E-40DD-AFC4-6F175D3DCCD1}">
                  <a14:hiddenFill xmlns:a14="http://schemas.microsoft.com/office/drawing/2010/main">
                    <a:solidFill>
                      <a:srgbClr val="FFFFFF"/>
                    </a:solidFill>
                  </a14:hiddenFill>
                </a:ext>
              </a:extLst>
            </p:spPr>
          </p:pic>
          <p:pic>
            <p:nvPicPr>
              <p:cNvPr id="61475" name="Picture 35" descr="http://upload.wikimedia.org/wikipedia/en/thumb/b/ba/Visual-Studio-2012-logo.svg/2000px-Visual-Studio-2012-logo.svg.png"/>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20316"/>
              <a:stretch/>
            </p:blipFill>
            <p:spPr bwMode="auto">
              <a:xfrm>
                <a:off x="6647543" y="4693676"/>
                <a:ext cx="4440464" cy="936192"/>
              </a:xfrm>
              <a:prstGeom prst="rect">
                <a:avLst/>
              </a:prstGeom>
              <a:noFill/>
              <a:extLst>
                <a:ext uri="{909E8E84-426E-40DD-AFC4-6F175D3DCCD1}">
                  <a14:hiddenFill xmlns:a14="http://schemas.microsoft.com/office/drawing/2010/main">
                    <a:solidFill>
                      <a:srgbClr val="FFFFFF"/>
                    </a:solidFill>
                  </a14:hiddenFill>
                </a:ext>
              </a:extLst>
            </p:spPr>
          </p:pic>
        </p:grpSp>
        <p:sp>
          <p:nvSpPr>
            <p:cNvPr id="17" name="Title 6"/>
            <p:cNvSpPr txBox="1">
              <a:spLocks/>
            </p:cNvSpPr>
            <p:nvPr/>
          </p:nvSpPr>
          <p:spPr>
            <a:xfrm>
              <a:off x="926328" y="4454909"/>
              <a:ext cx="3067338" cy="565091"/>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pPr algn="ctr"/>
              <a:r>
                <a:rPr sz="4080" dirty="0"/>
                <a:t>Build</a:t>
              </a:r>
            </a:p>
          </p:txBody>
        </p:sp>
      </p:grpSp>
      <p:grpSp>
        <p:nvGrpSpPr>
          <p:cNvPr id="16" name="Group 15"/>
          <p:cNvGrpSpPr/>
          <p:nvPr/>
        </p:nvGrpSpPr>
        <p:grpSpPr>
          <a:xfrm>
            <a:off x="4304472" y="1882736"/>
            <a:ext cx="3399681" cy="3237200"/>
            <a:chOff x="4218000" y="1845986"/>
            <a:chExt cx="3333323" cy="3174014"/>
          </a:xfrm>
        </p:grpSpPr>
        <p:grpSp>
          <p:nvGrpSpPr>
            <p:cNvPr id="8" name="Group 7"/>
            <p:cNvGrpSpPr/>
            <p:nvPr/>
          </p:nvGrpSpPr>
          <p:grpSpPr>
            <a:xfrm>
              <a:off x="4218000" y="1845986"/>
              <a:ext cx="3333323" cy="2435071"/>
              <a:chOff x="4218000" y="1596602"/>
              <a:chExt cx="3333323" cy="2435071"/>
            </a:xfrm>
          </p:grpSpPr>
          <p:sp>
            <p:nvSpPr>
              <p:cNvPr id="12" name="Rectangle 11"/>
              <p:cNvSpPr/>
              <p:nvPr/>
            </p:nvSpPr>
            <p:spPr bwMode="auto">
              <a:xfrm>
                <a:off x="4218000" y="1596602"/>
                <a:ext cx="3333323" cy="2435071"/>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pic>
            <p:nvPicPr>
              <p:cNvPr id="13" name="Picture 1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719038" y="1714002"/>
                <a:ext cx="2200272" cy="2200272"/>
              </a:xfrm>
              <a:prstGeom prst="rect">
                <a:avLst/>
              </a:prstGeom>
            </p:spPr>
          </p:pic>
        </p:grpSp>
        <p:sp>
          <p:nvSpPr>
            <p:cNvPr id="18" name="Title 6"/>
            <p:cNvSpPr txBox="1">
              <a:spLocks/>
            </p:cNvSpPr>
            <p:nvPr/>
          </p:nvSpPr>
          <p:spPr>
            <a:xfrm>
              <a:off x="4218000" y="4454909"/>
              <a:ext cx="3067338" cy="565091"/>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pPr algn="ctr"/>
              <a:r>
                <a:rPr sz="4080" dirty="0"/>
                <a:t>Contribute</a:t>
              </a:r>
            </a:p>
          </p:txBody>
        </p:sp>
      </p:grpSp>
      <p:grpSp>
        <p:nvGrpSpPr>
          <p:cNvPr id="9" name="Group 8"/>
          <p:cNvGrpSpPr/>
          <p:nvPr/>
        </p:nvGrpSpPr>
        <p:grpSpPr>
          <a:xfrm>
            <a:off x="7450191" y="1762824"/>
            <a:ext cx="4208838" cy="3345410"/>
            <a:chOff x="7302320" y="1728416"/>
            <a:chExt cx="4126686" cy="3280111"/>
          </a:xfrm>
        </p:grpSpPr>
        <p:grpSp>
          <p:nvGrpSpPr>
            <p:cNvPr id="6" name="Group 5"/>
            <p:cNvGrpSpPr/>
            <p:nvPr/>
          </p:nvGrpSpPr>
          <p:grpSpPr>
            <a:xfrm>
              <a:off x="7302320" y="1728416"/>
              <a:ext cx="4126686" cy="2670208"/>
              <a:chOff x="7302320" y="1479032"/>
              <a:chExt cx="4126686" cy="2670208"/>
            </a:xfrm>
          </p:grpSpPr>
          <p:sp>
            <p:nvSpPr>
              <p:cNvPr id="15" name="Rectangle 14"/>
              <p:cNvSpPr/>
              <p:nvPr/>
            </p:nvSpPr>
            <p:spPr bwMode="auto">
              <a:xfrm>
                <a:off x="7775657" y="1596601"/>
                <a:ext cx="3333323" cy="2435071"/>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pic>
            <p:nvPicPr>
              <p:cNvPr id="14" name="Picture 1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302320" y="1479032"/>
                <a:ext cx="4126686" cy="2670208"/>
              </a:xfrm>
              <a:prstGeom prst="rect">
                <a:avLst/>
              </a:prstGeom>
            </p:spPr>
          </p:pic>
        </p:grpSp>
        <p:sp>
          <p:nvSpPr>
            <p:cNvPr id="19" name="Title 6"/>
            <p:cNvSpPr txBox="1">
              <a:spLocks/>
            </p:cNvSpPr>
            <p:nvPr/>
          </p:nvSpPr>
          <p:spPr>
            <a:xfrm>
              <a:off x="7775657" y="4443436"/>
              <a:ext cx="3067338" cy="565091"/>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pPr algn="ctr"/>
              <a:r>
                <a:rPr sz="4080" dirty="0"/>
                <a:t>Grow</a:t>
              </a:r>
            </a:p>
          </p:txBody>
        </p:sp>
      </p:grpSp>
    </p:spTree>
    <p:extLst>
      <p:ext uri="{BB962C8B-B14F-4D97-AF65-F5344CB8AC3E}">
        <p14:creationId xmlns:p14="http://schemas.microsoft.com/office/powerpoint/2010/main" val="295355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1000"/>
                                        <p:tgtEl>
                                          <p:spTgt spid="20"/>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1000"/>
                                        <p:tgtEl>
                                          <p:spTgt spid="16"/>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Top resources for more info</a:t>
            </a:r>
            <a:endParaRPr lang="en-US" dirty="0"/>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389959143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ASP.NET Questions</a:t>
            </a:r>
            <a:endParaRPr lang="en-US" dirty="0"/>
          </a:p>
        </p:txBody>
      </p:sp>
      <p:sp>
        <p:nvSpPr>
          <p:cNvPr id="3" name="Text Placeholder 2"/>
          <p:cNvSpPr>
            <a:spLocks noGrp="1"/>
          </p:cNvSpPr>
          <p:nvPr>
            <p:ph type="body" sz="quarter" idx="10"/>
          </p:nvPr>
        </p:nvSpPr>
        <p:spPr>
          <a:xfrm>
            <a:off x="531948" y="1203164"/>
            <a:ext cx="11370961" cy="3861015"/>
          </a:xfrm>
        </p:spPr>
        <p:txBody>
          <a:bodyPr>
            <a:normAutofit lnSpcReduction="10000"/>
          </a:bodyPr>
          <a:lstStyle/>
          <a:p>
            <a:r>
              <a:rPr lang="en-US" sz="4896" dirty="0">
                <a:solidFill>
                  <a:schemeClr val="bg1"/>
                </a:solidFill>
              </a:rPr>
              <a:t>http://www.asp.net/feedback</a:t>
            </a:r>
          </a:p>
          <a:p>
            <a:endParaRPr lang="en-US" sz="4896" dirty="0">
              <a:solidFill>
                <a:schemeClr val="bg1"/>
              </a:solidFill>
            </a:endParaRPr>
          </a:p>
          <a:p>
            <a:r>
              <a:rPr lang="en-US" sz="4896" dirty="0">
                <a:solidFill>
                  <a:schemeClr val="bg1"/>
                </a:solidFill>
              </a:rPr>
              <a:t>Twitter - @</a:t>
            </a:r>
            <a:r>
              <a:rPr lang="en-US" sz="4896" dirty="0" err="1">
                <a:solidFill>
                  <a:schemeClr val="bg1"/>
                </a:solidFill>
              </a:rPr>
              <a:t>aspnet</a:t>
            </a:r>
            <a:endParaRPr lang="en-US" sz="4896" dirty="0">
              <a:solidFill>
                <a:schemeClr val="bg1"/>
              </a:solidFill>
            </a:endParaRPr>
          </a:p>
          <a:p>
            <a:r>
              <a:rPr lang="en-US" sz="4896" dirty="0">
                <a:solidFill>
                  <a:schemeClr val="bg1"/>
                </a:solidFill>
              </a:rPr>
              <a:t>Facebook - /ASPNET</a:t>
            </a:r>
          </a:p>
          <a:p>
            <a:r>
              <a:rPr lang="en-US" sz="4896" dirty="0">
                <a:solidFill>
                  <a:schemeClr val="bg1"/>
                </a:solidFill>
              </a:rPr>
              <a:t>G+ - ASP.NET</a:t>
            </a:r>
          </a:p>
        </p:txBody>
      </p:sp>
    </p:spTree>
    <p:extLst>
      <p:ext uri="{BB962C8B-B14F-4D97-AF65-F5344CB8AC3E}">
        <p14:creationId xmlns:p14="http://schemas.microsoft.com/office/powerpoint/2010/main" val="1142368716"/>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Web Camps</a:t>
            </a:r>
            <a:endParaRPr lang="en-US" dirty="0"/>
          </a:p>
        </p:txBody>
      </p:sp>
      <p:sp>
        <p:nvSpPr>
          <p:cNvPr id="3" name="Text Placeholder 2"/>
          <p:cNvSpPr>
            <a:spLocks noGrp="1"/>
          </p:cNvSpPr>
          <p:nvPr>
            <p:ph type="body" sz="quarter" idx="10"/>
          </p:nvPr>
        </p:nvSpPr>
        <p:spPr>
          <a:xfrm>
            <a:off x="531949" y="1476622"/>
            <a:ext cx="11370961" cy="4157654"/>
          </a:xfrm>
        </p:spPr>
        <p:txBody>
          <a:bodyPr/>
          <a:lstStyle/>
          <a:p>
            <a:r>
              <a:rPr lang="en-US" b="0" dirty="0" smtClean="0">
                <a:solidFill>
                  <a:schemeClr val="bg1"/>
                </a:solidFill>
              </a:rPr>
              <a:t>http</a:t>
            </a:r>
            <a:r>
              <a:rPr lang="en-US" b="0" dirty="0">
                <a:solidFill>
                  <a:schemeClr val="bg1"/>
                </a:solidFill>
              </a:rPr>
              <a:t>://</a:t>
            </a:r>
            <a:r>
              <a:rPr lang="en-US" b="0" dirty="0" smtClean="0">
                <a:solidFill>
                  <a:schemeClr val="bg1"/>
                </a:solidFill>
              </a:rPr>
              <a:t>www.devcamps.ms</a:t>
            </a:r>
          </a:p>
          <a:p>
            <a:r>
              <a:rPr lang="en-US" b="0" dirty="0">
                <a:solidFill>
                  <a:schemeClr val="bg1"/>
                </a:solidFill>
              </a:rPr>
              <a:t>http://</a:t>
            </a:r>
            <a:r>
              <a:rPr lang="en-US" b="0" dirty="0" smtClean="0">
                <a:solidFill>
                  <a:schemeClr val="bg1"/>
                </a:solidFill>
              </a:rPr>
              <a:t>aka.ms/webcamps-training-kit</a:t>
            </a:r>
            <a:r>
              <a:rPr lang="en-US" dirty="0" smtClean="0">
                <a:solidFill>
                  <a:schemeClr val="bg1"/>
                </a:solidFill>
              </a:rPr>
              <a:t> </a:t>
            </a:r>
            <a:endParaRPr lang="en-US" dirty="0">
              <a:solidFill>
                <a:schemeClr val="bg1"/>
              </a:solidFill>
            </a:endParaRPr>
          </a:p>
          <a:p>
            <a:pPr marL="586111" indent="-582873">
              <a:buFont typeface="Arial" panose="020B0604020202020204" pitchFamily="34" charset="0"/>
              <a:buChar char="•"/>
            </a:pPr>
            <a:endParaRPr lang="en-US" sz="2448" dirty="0"/>
          </a:p>
          <a:p>
            <a:pPr marL="586111" indent="-582873">
              <a:buFont typeface="Arial" panose="020B0604020202020204" pitchFamily="34" charset="0"/>
              <a:buChar char="•"/>
            </a:pPr>
            <a:endParaRPr lang="en-US" sz="2448" dirty="0"/>
          </a:p>
          <a:p>
            <a:pPr marL="586111" indent="-582873">
              <a:buFont typeface="Arial" panose="020B0604020202020204" pitchFamily="34" charset="0"/>
              <a:buChar char="•"/>
            </a:pPr>
            <a:endParaRPr lang="en-US" sz="2448" dirty="0"/>
          </a:p>
          <a:p>
            <a:pPr marL="586111" indent="-582873">
              <a:buFont typeface="Arial" panose="020B0604020202020204" pitchFamily="34" charset="0"/>
              <a:buChar char="•"/>
            </a:pPr>
            <a:endParaRPr lang="en-US" sz="2448" dirty="0"/>
          </a:p>
          <a:p>
            <a:pPr marL="586111" indent="-582873">
              <a:buFont typeface="Arial" panose="020B0604020202020204" pitchFamily="34" charset="0"/>
              <a:buChar char="•"/>
            </a:pPr>
            <a:endParaRPr lang="en-US" sz="2448" dirty="0"/>
          </a:p>
        </p:txBody>
      </p:sp>
    </p:spTree>
    <p:extLst>
      <p:ext uri="{BB962C8B-B14F-4D97-AF65-F5344CB8AC3E}">
        <p14:creationId xmlns:p14="http://schemas.microsoft.com/office/powerpoint/2010/main" val="794915932"/>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Microsoft Azure</a:t>
            </a:r>
            <a:endParaRPr lang="en-US" dirty="0"/>
          </a:p>
        </p:txBody>
      </p:sp>
      <p:sp>
        <p:nvSpPr>
          <p:cNvPr id="3" name="Text Placeholder 2"/>
          <p:cNvSpPr>
            <a:spLocks noGrp="1"/>
          </p:cNvSpPr>
          <p:nvPr>
            <p:ph type="body" sz="quarter" idx="10"/>
          </p:nvPr>
        </p:nvSpPr>
        <p:spPr>
          <a:xfrm>
            <a:off x="531949" y="1476622"/>
            <a:ext cx="11370961" cy="4101151"/>
          </a:xfrm>
        </p:spPr>
        <p:txBody>
          <a:bodyPr/>
          <a:lstStyle/>
          <a:p>
            <a:r>
              <a:rPr lang="en-US" b="0" smtClean="0">
                <a:solidFill>
                  <a:schemeClr val="bg1"/>
                </a:solidFill>
              </a:rPr>
              <a:t>http://azure.microsoft.com</a:t>
            </a:r>
            <a:endParaRPr lang="en-US" sz="2448" dirty="0">
              <a:solidFill>
                <a:schemeClr val="bg1"/>
              </a:solidFill>
            </a:endParaRPr>
          </a:p>
          <a:p>
            <a:pPr marL="586111" indent="-582873">
              <a:buFont typeface="Arial" panose="020B0604020202020204" pitchFamily="34" charset="0"/>
              <a:buChar char="•"/>
            </a:pPr>
            <a:endParaRPr lang="en-US" sz="2448" dirty="0"/>
          </a:p>
          <a:p>
            <a:pPr marL="586111" indent="-582873">
              <a:buFont typeface="Arial" panose="020B0604020202020204" pitchFamily="34" charset="0"/>
              <a:buChar char="•"/>
            </a:pPr>
            <a:endParaRPr lang="en-US" sz="2448" dirty="0"/>
          </a:p>
          <a:p>
            <a:pPr marL="586111" indent="-582873">
              <a:buFont typeface="Arial" panose="020B0604020202020204" pitchFamily="34" charset="0"/>
              <a:buChar char="•"/>
            </a:pPr>
            <a:endParaRPr lang="en-US" sz="2448" dirty="0"/>
          </a:p>
          <a:p>
            <a:pPr marL="586111" indent="-582873">
              <a:buFont typeface="Arial" panose="020B0604020202020204" pitchFamily="34" charset="0"/>
              <a:buChar char="•"/>
            </a:pPr>
            <a:endParaRPr lang="en-US" sz="2448" dirty="0"/>
          </a:p>
        </p:txBody>
      </p:sp>
    </p:spTree>
    <p:extLst>
      <p:ext uri="{BB962C8B-B14F-4D97-AF65-F5344CB8AC3E}">
        <p14:creationId xmlns:p14="http://schemas.microsoft.com/office/powerpoint/2010/main" val="4167840531"/>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ASP.NET site</a:t>
            </a:r>
            <a:endParaRPr lang="en-US" dirty="0"/>
          </a:p>
        </p:txBody>
      </p:sp>
      <p:pic>
        <p:nvPicPr>
          <p:cNvPr id="4" name="Content Placeholder 3"/>
          <p:cNvPicPr>
            <a:picLocks noGrp="1" noChangeAspect="1"/>
          </p:cNvPicPr>
          <p:nvPr>
            <p:ph sz="quarter" idx="4294967295"/>
          </p:nvPr>
        </p:nvPicPr>
        <p:blipFill>
          <a:blip r:embed="rId2"/>
          <a:stretch>
            <a:fillRect/>
          </a:stretch>
        </p:blipFill>
        <p:spPr>
          <a:xfrm>
            <a:off x="1808251" y="1415095"/>
            <a:ext cx="8819972" cy="5396471"/>
          </a:xfrm>
          <a:prstGeom prst="rect">
            <a:avLst/>
          </a:prstGeom>
        </p:spPr>
      </p:pic>
    </p:spTree>
    <p:extLst>
      <p:ext uri="{BB962C8B-B14F-4D97-AF65-F5344CB8AC3E}">
        <p14:creationId xmlns:p14="http://schemas.microsoft.com/office/powerpoint/2010/main" val="227393097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l="-1" r="8310" b="17491"/>
          <a:stretch/>
        </p:blipFill>
        <p:spPr>
          <a:xfrm>
            <a:off x="0" y="0"/>
            <a:ext cx="12436473" cy="6994525"/>
          </a:xfrm>
          <a:prstGeom prst="rect">
            <a:avLst/>
          </a:prstGeom>
        </p:spPr>
      </p:pic>
      <p:sp>
        <p:nvSpPr>
          <p:cNvPr id="10" name="Rectangle 9"/>
          <p:cNvSpPr/>
          <p:nvPr/>
        </p:nvSpPr>
        <p:spPr bwMode="auto">
          <a:xfrm>
            <a:off x="4722132" y="3529087"/>
            <a:ext cx="7452360" cy="1999165"/>
          </a:xfrm>
          <a:prstGeom prst="rect">
            <a:avLst/>
          </a:prstGeom>
          <a:solidFill>
            <a:schemeClr val="tx1">
              <a:lumMod val="60000"/>
              <a:lumOff val="40000"/>
              <a:alpha val="88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p:cNvSpPr/>
          <p:nvPr/>
        </p:nvSpPr>
        <p:spPr bwMode="auto">
          <a:xfrm>
            <a:off x="4724887" y="1470871"/>
            <a:ext cx="7452360" cy="1999165"/>
          </a:xfrm>
          <a:prstGeom prst="rect">
            <a:avLst/>
          </a:prstGeom>
          <a:solidFill>
            <a:srgbClr val="68217A">
              <a:alpha val="88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Rectangle 2"/>
          <p:cNvSpPr/>
          <p:nvPr/>
        </p:nvSpPr>
        <p:spPr bwMode="auto">
          <a:xfrm>
            <a:off x="274638" y="1459650"/>
            <a:ext cx="4389438" cy="4075226"/>
          </a:xfrm>
          <a:prstGeom prst="rect">
            <a:avLst/>
          </a:prstGeom>
          <a:solidFill>
            <a:srgbClr val="68217A">
              <a:alpha val="88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nvGrpSpPr>
          <p:cNvPr id="15" name="Group 14"/>
          <p:cNvGrpSpPr/>
          <p:nvPr/>
        </p:nvGrpSpPr>
        <p:grpSpPr>
          <a:xfrm>
            <a:off x="274640" y="1459649"/>
            <a:ext cx="4389436" cy="3918294"/>
            <a:chOff x="274640" y="1459649"/>
            <a:chExt cx="4389436" cy="3918294"/>
          </a:xfrm>
        </p:grpSpPr>
        <p:sp>
          <p:nvSpPr>
            <p:cNvPr id="4" name="TextBox 3"/>
            <p:cNvSpPr txBox="1"/>
            <p:nvPr/>
          </p:nvSpPr>
          <p:spPr>
            <a:xfrm>
              <a:off x="274640" y="3586683"/>
              <a:ext cx="4389436" cy="1791260"/>
            </a:xfrm>
            <a:prstGeom prst="rect">
              <a:avLst/>
            </a:prstGeom>
            <a:noFill/>
          </p:spPr>
          <p:txBody>
            <a:bodyPr wrap="square" lIns="182880" tIns="146304" rIns="182880" bIns="146304" rtlCol="0">
              <a:spAutoFit/>
            </a:bodyPr>
            <a:lstStyle/>
            <a:p>
              <a:pPr>
                <a:lnSpc>
                  <a:spcPct val="90000"/>
                </a:lnSpc>
                <a:spcAft>
                  <a:spcPts val="600"/>
                </a:spcAft>
              </a:pPr>
              <a:r>
                <a:rPr lang="en-US" sz="5400" dirty="0" smtClean="0">
                  <a:gradFill>
                    <a:gsLst>
                      <a:gs pos="72566">
                        <a:srgbClr val="FFFFFF"/>
                      </a:gs>
                      <a:gs pos="30000">
                        <a:srgbClr val="FFFFFF"/>
                      </a:gs>
                    </a:gsLst>
                    <a:lin ang="5400000" scaled="0"/>
                  </a:gradFill>
                  <a:latin typeface="Segoe UI Light"/>
                </a:rPr>
                <a:t>active installs </a:t>
              </a:r>
              <a:br>
                <a:rPr lang="en-US" sz="5400" dirty="0" smtClean="0">
                  <a:gradFill>
                    <a:gsLst>
                      <a:gs pos="72566">
                        <a:srgbClr val="FFFFFF"/>
                      </a:gs>
                      <a:gs pos="30000">
                        <a:srgbClr val="FFFFFF"/>
                      </a:gs>
                    </a:gsLst>
                    <a:lin ang="5400000" scaled="0"/>
                  </a:gradFill>
                  <a:latin typeface="Segoe UI Light"/>
                </a:rPr>
              </a:br>
              <a:r>
                <a:rPr lang="en-US" sz="5400" dirty="0" smtClean="0">
                  <a:gradFill>
                    <a:gsLst>
                      <a:gs pos="72566">
                        <a:srgbClr val="FFFFFF"/>
                      </a:gs>
                      <a:gs pos="30000">
                        <a:srgbClr val="FFFFFF"/>
                      </a:gs>
                    </a:gsLst>
                    <a:lin ang="5400000" scaled="0"/>
                  </a:gradFill>
                  <a:latin typeface="Segoe UI Light"/>
                </a:rPr>
                <a:t>of .NET</a:t>
              </a:r>
            </a:p>
          </p:txBody>
        </p:sp>
        <p:sp>
          <p:nvSpPr>
            <p:cNvPr id="2" name="TextBox 1"/>
            <p:cNvSpPr txBox="1"/>
            <p:nvPr/>
          </p:nvSpPr>
          <p:spPr>
            <a:xfrm>
              <a:off x="274640" y="1459649"/>
              <a:ext cx="3798886" cy="2594556"/>
            </a:xfrm>
            <a:prstGeom prst="rect">
              <a:avLst/>
            </a:prstGeom>
            <a:noFill/>
          </p:spPr>
          <p:txBody>
            <a:bodyPr wrap="square" lIns="182880" tIns="146304" rIns="182880" bIns="146304" rtlCol="0">
              <a:spAutoFit/>
            </a:bodyPr>
            <a:lstStyle/>
            <a:p>
              <a:pPr algn="ctr">
                <a:lnSpc>
                  <a:spcPct val="90000"/>
                </a:lnSpc>
                <a:spcAft>
                  <a:spcPts val="600"/>
                </a:spcAft>
              </a:pPr>
              <a:r>
                <a:rPr lang="en-US" sz="16600" spc="-500" dirty="0" smtClean="0">
                  <a:gradFill>
                    <a:gsLst>
                      <a:gs pos="72566">
                        <a:srgbClr val="FFFFFF"/>
                      </a:gs>
                      <a:gs pos="30000">
                        <a:srgbClr val="FFFFFF"/>
                      </a:gs>
                    </a:gsLst>
                    <a:lin ang="5400000" scaled="0"/>
                  </a:gradFill>
                  <a:latin typeface="Segoe UI Light"/>
                </a:rPr>
                <a:t>1.8B</a:t>
              </a:r>
            </a:p>
          </p:txBody>
        </p:sp>
      </p:grpSp>
      <p:grpSp>
        <p:nvGrpSpPr>
          <p:cNvPr id="16" name="Group 15"/>
          <p:cNvGrpSpPr/>
          <p:nvPr/>
        </p:nvGrpSpPr>
        <p:grpSpPr>
          <a:xfrm>
            <a:off x="4708294" y="3584565"/>
            <a:ext cx="12465055" cy="1888209"/>
            <a:chOff x="4708294" y="1515126"/>
            <a:chExt cx="12465055" cy="1888209"/>
          </a:xfrm>
        </p:grpSpPr>
        <p:sp>
          <p:nvSpPr>
            <p:cNvPr id="8" name="TextBox 7"/>
            <p:cNvSpPr txBox="1"/>
            <p:nvPr/>
          </p:nvSpPr>
          <p:spPr>
            <a:xfrm>
              <a:off x="6952343" y="1757500"/>
              <a:ext cx="10221006" cy="1403461"/>
            </a:xfrm>
            <a:prstGeom prst="rect">
              <a:avLst/>
            </a:prstGeom>
            <a:noFill/>
          </p:spPr>
          <p:txBody>
            <a:bodyPr wrap="square" lIns="182880" tIns="146304" rIns="182880" bIns="146304" rtlCol="0">
              <a:spAutoFit/>
            </a:bodyPr>
            <a:lstStyle>
              <a:defPPr>
                <a:defRPr lang="en-US"/>
              </a:defPPr>
              <a:lvl1pPr>
                <a:lnSpc>
                  <a:spcPct val="90000"/>
                </a:lnSpc>
                <a:spcAft>
                  <a:spcPts val="600"/>
                </a:spcAft>
                <a:defRPr sz="5400">
                  <a:gradFill>
                    <a:gsLst>
                      <a:gs pos="72566">
                        <a:schemeClr val="bg2"/>
                      </a:gs>
                      <a:gs pos="30000">
                        <a:schemeClr val="bg2"/>
                      </a:gs>
                    </a:gsLst>
                    <a:lin ang="5400000" scaled="0"/>
                  </a:gradFill>
                  <a:latin typeface="+mj-lt"/>
                </a:defRPr>
              </a:lvl1pPr>
            </a:lstStyle>
            <a:p>
              <a:r>
                <a:rPr lang="en-US" sz="4000" dirty="0" smtClean="0">
                  <a:gradFill>
                    <a:gsLst>
                      <a:gs pos="72566">
                        <a:srgbClr val="FFFFFF"/>
                      </a:gs>
                      <a:gs pos="30000">
                        <a:srgbClr val="FFFFFF"/>
                      </a:gs>
                    </a:gsLst>
                    <a:lin ang="5400000" scaled="0"/>
                  </a:gradFill>
                </a:rPr>
                <a:t>.</a:t>
              </a:r>
              <a:r>
                <a:rPr lang="en-US" sz="4000" dirty="0">
                  <a:gradFill>
                    <a:gsLst>
                      <a:gs pos="72566">
                        <a:srgbClr val="FFFFFF"/>
                      </a:gs>
                      <a:gs pos="30000">
                        <a:srgbClr val="FFFFFF"/>
                      </a:gs>
                    </a:gsLst>
                    <a:lin ang="5400000" scaled="0"/>
                  </a:gradFill>
                </a:rPr>
                <a:t>NET </a:t>
              </a:r>
              <a:r>
                <a:rPr lang="en-US" sz="4000" dirty="0" smtClean="0">
                  <a:gradFill>
                    <a:gsLst>
                      <a:gs pos="72566">
                        <a:srgbClr val="FFFFFF"/>
                      </a:gs>
                      <a:gs pos="30000">
                        <a:srgbClr val="FFFFFF"/>
                      </a:gs>
                    </a:gsLst>
                    <a:lin ang="5400000" scaled="0"/>
                  </a:gradFill>
                </a:rPr>
                <a:t>professional </a:t>
              </a:r>
              <a:br>
                <a:rPr lang="en-US" sz="4000" dirty="0" smtClean="0">
                  <a:gradFill>
                    <a:gsLst>
                      <a:gs pos="72566">
                        <a:srgbClr val="FFFFFF"/>
                      </a:gs>
                      <a:gs pos="30000">
                        <a:srgbClr val="FFFFFF"/>
                      </a:gs>
                    </a:gsLst>
                    <a:lin ang="5400000" scaled="0"/>
                  </a:gradFill>
                </a:rPr>
              </a:br>
              <a:r>
                <a:rPr lang="en-US" sz="4000" dirty="0" smtClean="0">
                  <a:gradFill>
                    <a:gsLst>
                      <a:gs pos="72566">
                        <a:srgbClr val="FFFFFF"/>
                      </a:gs>
                      <a:gs pos="30000">
                        <a:srgbClr val="FFFFFF"/>
                      </a:gs>
                    </a:gsLst>
                    <a:lin ang="5400000" scaled="0"/>
                  </a:gradFill>
                </a:rPr>
                <a:t>developers</a:t>
              </a:r>
              <a:endParaRPr lang="en-US" sz="4000" dirty="0">
                <a:gradFill>
                  <a:gsLst>
                    <a:gs pos="72566">
                      <a:srgbClr val="FFFFFF"/>
                    </a:gs>
                    <a:gs pos="30000">
                      <a:srgbClr val="FFFFFF"/>
                    </a:gs>
                  </a:gsLst>
                  <a:lin ang="5400000" scaled="0"/>
                </a:gradFill>
              </a:endParaRPr>
            </a:p>
          </p:txBody>
        </p:sp>
        <p:sp>
          <p:nvSpPr>
            <p:cNvPr id="11" name="TextBox 10"/>
            <p:cNvSpPr txBox="1"/>
            <p:nvPr/>
          </p:nvSpPr>
          <p:spPr>
            <a:xfrm>
              <a:off x="4708294" y="1515126"/>
              <a:ext cx="2374679" cy="1888209"/>
            </a:xfrm>
            <a:prstGeom prst="rect">
              <a:avLst/>
            </a:prstGeom>
            <a:noFill/>
          </p:spPr>
          <p:txBody>
            <a:bodyPr wrap="square" lIns="182880" tIns="146304" rIns="182880" bIns="146304" rtlCol="0">
              <a:spAutoFit/>
            </a:bodyPr>
            <a:lstStyle>
              <a:defPPr>
                <a:defRPr lang="en-US"/>
              </a:defPPr>
              <a:lvl1pPr>
                <a:lnSpc>
                  <a:spcPct val="90000"/>
                </a:lnSpc>
                <a:spcAft>
                  <a:spcPts val="600"/>
                </a:spcAft>
                <a:defRPr sz="5400">
                  <a:gradFill>
                    <a:gsLst>
                      <a:gs pos="72566">
                        <a:schemeClr val="bg2"/>
                      </a:gs>
                      <a:gs pos="30000">
                        <a:schemeClr val="bg2"/>
                      </a:gs>
                    </a:gsLst>
                    <a:lin ang="5400000" scaled="0"/>
                  </a:gradFill>
                  <a:latin typeface="+mj-lt"/>
                </a:defRPr>
              </a:lvl1pPr>
            </a:lstStyle>
            <a:p>
              <a:r>
                <a:rPr lang="en-US" sz="11500" dirty="0">
                  <a:gradFill>
                    <a:gsLst>
                      <a:gs pos="72566">
                        <a:srgbClr val="FFFFFF"/>
                      </a:gs>
                      <a:gs pos="30000">
                        <a:srgbClr val="FFFFFF"/>
                      </a:gs>
                    </a:gsLst>
                    <a:lin ang="5400000" scaled="0"/>
                  </a:gradFill>
                </a:rPr>
                <a:t>6M</a:t>
              </a:r>
            </a:p>
          </p:txBody>
        </p:sp>
      </p:grpSp>
      <p:sp>
        <p:nvSpPr>
          <p:cNvPr id="14" name="TextBox 13"/>
          <p:cNvSpPr txBox="1"/>
          <p:nvPr/>
        </p:nvSpPr>
        <p:spPr>
          <a:xfrm>
            <a:off x="4724886" y="1491724"/>
            <a:ext cx="7257143" cy="1957459"/>
          </a:xfrm>
          <a:prstGeom prst="rect">
            <a:avLst/>
          </a:prstGeom>
          <a:noFill/>
        </p:spPr>
        <p:txBody>
          <a:bodyPr wrap="square" lIns="182880" tIns="146304" rIns="182880" bIns="146304" rtlCol="0">
            <a:spAutoFit/>
          </a:bodyPr>
          <a:lstStyle>
            <a:defPPr>
              <a:defRPr lang="en-US"/>
            </a:defPPr>
            <a:lvl1pPr>
              <a:lnSpc>
                <a:spcPct val="90000"/>
              </a:lnSpc>
              <a:spcAft>
                <a:spcPts val="600"/>
              </a:spcAft>
              <a:defRPr sz="5400">
                <a:gradFill>
                  <a:gsLst>
                    <a:gs pos="72566">
                      <a:schemeClr val="bg2"/>
                    </a:gs>
                    <a:gs pos="30000">
                      <a:schemeClr val="bg2"/>
                    </a:gs>
                  </a:gsLst>
                  <a:lin ang="5400000" scaled="0"/>
                </a:gradFill>
                <a:latin typeface="+mj-lt"/>
              </a:defRPr>
            </a:lvl1pPr>
          </a:lstStyle>
          <a:p>
            <a:r>
              <a:rPr lang="en-US" sz="4000" dirty="0">
                <a:gradFill>
                  <a:gsLst>
                    <a:gs pos="72566">
                      <a:srgbClr val="FFFFFF"/>
                    </a:gs>
                    <a:gs pos="30000">
                      <a:srgbClr val="FFFFFF"/>
                    </a:gs>
                  </a:gsLst>
                  <a:lin ang="5400000" scaled="0"/>
                </a:gradFill>
              </a:rPr>
              <a:t>From 64k embedded systems, </a:t>
            </a:r>
            <a:r>
              <a:rPr lang="en-US" sz="4000" dirty="0" smtClean="0">
                <a:gradFill>
                  <a:gsLst>
                    <a:gs pos="72566">
                      <a:srgbClr val="FFFFFF"/>
                    </a:gs>
                    <a:gs pos="30000">
                      <a:srgbClr val="FFFFFF"/>
                    </a:gs>
                  </a:gsLst>
                  <a:lin ang="5400000" scaled="0"/>
                </a:gradFill>
              </a:rPr>
              <a:t/>
            </a:r>
            <a:br>
              <a:rPr lang="en-US" sz="4000" dirty="0" smtClean="0">
                <a:gradFill>
                  <a:gsLst>
                    <a:gs pos="72566">
                      <a:srgbClr val="FFFFFF"/>
                    </a:gs>
                    <a:gs pos="30000">
                      <a:srgbClr val="FFFFFF"/>
                    </a:gs>
                  </a:gsLst>
                  <a:lin ang="5400000" scaled="0"/>
                </a:gradFill>
              </a:rPr>
            </a:br>
            <a:r>
              <a:rPr lang="en-US" sz="4000" dirty="0" smtClean="0">
                <a:gradFill>
                  <a:gsLst>
                    <a:gs pos="72566">
                      <a:srgbClr val="FFFFFF"/>
                    </a:gs>
                    <a:gs pos="30000">
                      <a:srgbClr val="FFFFFF"/>
                    </a:gs>
                  </a:gsLst>
                  <a:lin ang="5400000" scaled="0"/>
                </a:gradFill>
              </a:rPr>
              <a:t>PCs</a:t>
            </a:r>
            <a:r>
              <a:rPr lang="en-US" sz="4000" dirty="0">
                <a:gradFill>
                  <a:gsLst>
                    <a:gs pos="72566">
                      <a:srgbClr val="FFFFFF"/>
                    </a:gs>
                    <a:gs pos="30000">
                      <a:srgbClr val="FFFFFF"/>
                    </a:gs>
                  </a:gsLst>
                  <a:lin ang="5400000" scaled="0"/>
                </a:gradFill>
              </a:rPr>
              <a:t>, </a:t>
            </a:r>
            <a:r>
              <a:rPr lang="en-US" sz="4000" dirty="0" smtClean="0">
                <a:gradFill>
                  <a:gsLst>
                    <a:gs pos="72566">
                      <a:srgbClr val="FFFFFF"/>
                    </a:gs>
                    <a:gs pos="30000">
                      <a:srgbClr val="FFFFFF"/>
                    </a:gs>
                  </a:gsLst>
                  <a:lin ang="5400000" scaled="0"/>
                </a:gradFill>
              </a:rPr>
              <a:t>tablets</a:t>
            </a:r>
            <a:r>
              <a:rPr lang="en-US" sz="4000" dirty="0">
                <a:gradFill>
                  <a:gsLst>
                    <a:gs pos="72566">
                      <a:srgbClr val="FFFFFF"/>
                    </a:gs>
                    <a:gs pos="30000">
                      <a:srgbClr val="FFFFFF"/>
                    </a:gs>
                  </a:gsLst>
                  <a:lin ang="5400000" scaled="0"/>
                </a:gradFill>
              </a:rPr>
              <a:t>, </a:t>
            </a:r>
            <a:r>
              <a:rPr lang="en-US" sz="4000" dirty="0" smtClean="0">
                <a:gradFill>
                  <a:gsLst>
                    <a:gs pos="72566">
                      <a:srgbClr val="FFFFFF"/>
                    </a:gs>
                    <a:gs pos="30000">
                      <a:srgbClr val="FFFFFF"/>
                    </a:gs>
                  </a:gsLst>
                  <a:lin ang="5400000" scaled="0"/>
                </a:gradFill>
              </a:rPr>
              <a:t>phones</a:t>
            </a:r>
            <a:r>
              <a:rPr lang="en-US" sz="4000" dirty="0">
                <a:gradFill>
                  <a:gsLst>
                    <a:gs pos="72566">
                      <a:srgbClr val="FFFFFF"/>
                    </a:gs>
                    <a:gs pos="30000">
                      <a:srgbClr val="FFFFFF"/>
                    </a:gs>
                  </a:gsLst>
                  <a:lin ang="5400000" scaled="0"/>
                </a:gradFill>
              </a:rPr>
              <a:t>, up to </a:t>
            </a:r>
            <a:r>
              <a:rPr lang="en-US" sz="4000" dirty="0" smtClean="0">
                <a:gradFill>
                  <a:gsLst>
                    <a:gs pos="72566">
                      <a:srgbClr val="FFFFFF"/>
                    </a:gs>
                    <a:gs pos="30000">
                      <a:srgbClr val="FFFFFF"/>
                    </a:gs>
                  </a:gsLst>
                  <a:lin ang="5400000" scaled="0"/>
                </a:gradFill>
              </a:rPr>
              <a:t/>
            </a:r>
            <a:br>
              <a:rPr lang="en-US" sz="4000" dirty="0" smtClean="0">
                <a:gradFill>
                  <a:gsLst>
                    <a:gs pos="72566">
                      <a:srgbClr val="FFFFFF"/>
                    </a:gs>
                    <a:gs pos="30000">
                      <a:srgbClr val="FFFFFF"/>
                    </a:gs>
                  </a:gsLst>
                  <a:lin ang="5400000" scaled="0"/>
                </a:gradFill>
              </a:rPr>
            </a:br>
            <a:r>
              <a:rPr lang="en-US" sz="4000" dirty="0" smtClean="0">
                <a:gradFill>
                  <a:gsLst>
                    <a:gs pos="72566">
                      <a:srgbClr val="FFFFFF"/>
                    </a:gs>
                    <a:gs pos="30000">
                      <a:srgbClr val="FFFFFF"/>
                    </a:gs>
                  </a:gsLst>
                  <a:lin ang="5400000" scaled="0"/>
                </a:gradFill>
              </a:rPr>
              <a:t>and </a:t>
            </a:r>
            <a:r>
              <a:rPr lang="en-US" sz="4000" dirty="0">
                <a:gradFill>
                  <a:gsLst>
                    <a:gs pos="72566">
                      <a:srgbClr val="FFFFFF"/>
                    </a:gs>
                    <a:gs pos="30000">
                      <a:srgbClr val="FFFFFF"/>
                    </a:gs>
                  </a:gsLst>
                  <a:lin ang="5400000" scaled="0"/>
                </a:gradFill>
              </a:rPr>
              <a:t>past 64-way Cloud Servers</a:t>
            </a:r>
          </a:p>
        </p:txBody>
      </p:sp>
    </p:spTree>
    <p:extLst>
      <p:ext uri="{BB962C8B-B14F-4D97-AF65-F5344CB8AC3E}">
        <p14:creationId xmlns:p14="http://schemas.microsoft.com/office/powerpoint/2010/main" val="296728548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499"/>
                                          </p:stCondLst>
                                        </p:cTn>
                                        <p:tgtEl>
                                          <p:spTgt spid="3"/>
                                        </p:tgtEl>
                                        <p:attrNameLst>
                                          <p:attrName>style.visibility</p:attrName>
                                        </p:attrNameLst>
                                      </p:cBhvr>
                                      <p:to>
                                        <p:strVal val="visible"/>
                                      </p:to>
                                    </p:set>
                                  </p:childTnLst>
                                </p:cTn>
                              </p:par>
                              <p:par>
                                <p:cTn id="7" presetID="6" presetClass="emph" presetSubtype="0" accel="100000" autoRev="1" fill="hold" grpId="1" nodeType="withEffect">
                                  <p:stCondLst>
                                    <p:cond delay="0"/>
                                  </p:stCondLst>
                                  <p:childTnLst>
                                    <p:animScale>
                                      <p:cBhvr>
                                        <p:cTn id="8" dur="500" fill="hold"/>
                                        <p:tgtEl>
                                          <p:spTgt spid="3"/>
                                        </p:tgtEl>
                                      </p:cBhvr>
                                      <p:by x="0" y="0"/>
                                    </p:animScale>
                                  </p:childTnLst>
                                </p:cTn>
                              </p:par>
                              <p:par>
                                <p:cTn id="9" presetID="35" presetClass="path" presetSubtype="0" accel="100000" autoRev="1" fill="hold" grpId="2" nodeType="withEffect">
                                  <p:stCondLst>
                                    <p:cond delay="0"/>
                                  </p:stCondLst>
                                  <p:childTnLst>
                                    <p:animMotion origin="layout" path="M -3.74521E-6 0 L -0.17641 -0.29142 " pathEditMode="relative" rAng="0" ptsTypes="AA">
                                      <p:cBhvr>
                                        <p:cTn id="10" dur="500" fill="hold"/>
                                        <p:tgtEl>
                                          <p:spTgt spid="3"/>
                                        </p:tgtEl>
                                        <p:attrNameLst>
                                          <p:attrName>ppt_x</p:attrName>
                                          <p:attrName>ppt_y</p:attrName>
                                        </p:attrNameLst>
                                      </p:cBhvr>
                                      <p:rCtr x="-8821" y="-14571"/>
                                    </p:animMotion>
                                  </p:childTnLst>
                                </p:cTn>
                              </p:par>
                            </p:childTnLst>
                          </p:cTn>
                        </p:par>
                        <p:par>
                          <p:cTn id="11" fill="hold">
                            <p:stCondLst>
                              <p:cond delay="1000"/>
                            </p:stCondLst>
                            <p:childTnLst>
                              <p:par>
                                <p:cTn id="12" presetID="10" presetClass="entr" presetSubtype="0" fill="hold" nodeType="afterEffect">
                                  <p:stCondLst>
                                    <p:cond delay="0"/>
                                  </p:stCondLst>
                                  <p:childTnLst>
                                    <p:set>
                                      <p:cBhvr>
                                        <p:cTn id="13" dur="1" fill="hold">
                                          <p:stCondLst>
                                            <p:cond delay="0"/>
                                          </p:stCondLst>
                                        </p:cTn>
                                        <p:tgtEl>
                                          <p:spTgt spid="15"/>
                                        </p:tgtEl>
                                        <p:attrNameLst>
                                          <p:attrName>style.visibility</p:attrName>
                                        </p:attrNameLst>
                                      </p:cBhvr>
                                      <p:to>
                                        <p:strVal val="visible"/>
                                      </p:to>
                                    </p:set>
                                    <p:animEffect transition="in" filter="fade">
                                      <p:cBhvr>
                                        <p:cTn id="14" dur="500"/>
                                        <p:tgtEl>
                                          <p:spTgt spid="15"/>
                                        </p:tgtEl>
                                      </p:cBhvr>
                                    </p:animEffect>
                                  </p:childTnLst>
                                </p:cTn>
                              </p:par>
                              <p:par>
                                <p:cTn id="15" presetID="1" presetClass="entr" presetSubtype="0" fill="hold" grpId="0" nodeType="withEffect">
                                  <p:stCondLst>
                                    <p:cond delay="0"/>
                                  </p:stCondLst>
                                  <p:childTnLst>
                                    <p:set>
                                      <p:cBhvr>
                                        <p:cTn id="16" dur="1" fill="hold">
                                          <p:stCondLst>
                                            <p:cond delay="499"/>
                                          </p:stCondLst>
                                        </p:cTn>
                                        <p:tgtEl>
                                          <p:spTgt spid="12"/>
                                        </p:tgtEl>
                                        <p:attrNameLst>
                                          <p:attrName>style.visibility</p:attrName>
                                        </p:attrNameLst>
                                      </p:cBhvr>
                                      <p:to>
                                        <p:strVal val="visible"/>
                                      </p:to>
                                    </p:set>
                                  </p:childTnLst>
                                </p:cTn>
                              </p:par>
                              <p:par>
                                <p:cTn id="17" presetID="6" presetClass="emph" presetSubtype="0" accel="100000" autoRev="1" fill="hold" grpId="1" nodeType="withEffect">
                                  <p:stCondLst>
                                    <p:cond delay="0"/>
                                  </p:stCondLst>
                                  <p:childTnLst>
                                    <p:animScale>
                                      <p:cBhvr>
                                        <p:cTn id="18" dur="500" fill="hold"/>
                                        <p:tgtEl>
                                          <p:spTgt spid="12"/>
                                        </p:tgtEl>
                                      </p:cBhvr>
                                      <p:by x="0" y="100000"/>
                                    </p:animScale>
                                  </p:childTnLst>
                                </p:cTn>
                              </p:par>
                              <p:par>
                                <p:cTn id="19" presetID="35" presetClass="path" presetSubtype="0" accel="100000" autoRev="1" fill="hold" grpId="2" nodeType="withEffect">
                                  <p:stCondLst>
                                    <p:cond delay="0"/>
                                  </p:stCondLst>
                                  <p:childTnLst>
                                    <p:animMotion origin="layout" path="M -4.08731E-6 -4.78892E-6 L -0.29959 -4.78892E-6 " pathEditMode="relative" rAng="0" ptsTypes="AA">
                                      <p:cBhvr>
                                        <p:cTn id="20" dur="500" fill="hold"/>
                                        <p:tgtEl>
                                          <p:spTgt spid="12"/>
                                        </p:tgtEl>
                                        <p:attrNameLst>
                                          <p:attrName>ppt_x</p:attrName>
                                          <p:attrName>ppt_y</p:attrName>
                                        </p:attrNameLst>
                                      </p:cBhvr>
                                      <p:rCtr x="-14986" y="0"/>
                                    </p:animMotion>
                                  </p:childTnLst>
                                </p:cTn>
                              </p:par>
                              <p:par>
                                <p:cTn id="21" presetID="1" presetClass="entr" presetSubtype="0" fill="hold" grpId="0" nodeType="withEffect">
                                  <p:stCondLst>
                                    <p:cond delay="100"/>
                                  </p:stCondLst>
                                  <p:childTnLst>
                                    <p:set>
                                      <p:cBhvr>
                                        <p:cTn id="22" dur="1" fill="hold">
                                          <p:stCondLst>
                                            <p:cond delay="499"/>
                                          </p:stCondLst>
                                        </p:cTn>
                                        <p:tgtEl>
                                          <p:spTgt spid="10"/>
                                        </p:tgtEl>
                                        <p:attrNameLst>
                                          <p:attrName>style.visibility</p:attrName>
                                        </p:attrNameLst>
                                      </p:cBhvr>
                                      <p:to>
                                        <p:strVal val="visible"/>
                                      </p:to>
                                    </p:set>
                                  </p:childTnLst>
                                </p:cTn>
                              </p:par>
                              <p:par>
                                <p:cTn id="23" presetID="6" presetClass="emph" presetSubtype="0" accel="100000" autoRev="1" fill="hold" grpId="1" nodeType="withEffect">
                                  <p:stCondLst>
                                    <p:cond delay="100"/>
                                  </p:stCondLst>
                                  <p:childTnLst>
                                    <p:animScale>
                                      <p:cBhvr>
                                        <p:cTn id="24" dur="500" fill="hold"/>
                                        <p:tgtEl>
                                          <p:spTgt spid="10"/>
                                        </p:tgtEl>
                                      </p:cBhvr>
                                      <p:by x="0" y="100000"/>
                                    </p:animScale>
                                  </p:childTnLst>
                                </p:cTn>
                              </p:par>
                              <p:par>
                                <p:cTn id="25" presetID="35" presetClass="path" presetSubtype="0" accel="100000" autoRev="1" fill="hold" grpId="2" nodeType="withEffect">
                                  <p:stCondLst>
                                    <p:cond delay="100"/>
                                  </p:stCondLst>
                                  <p:childTnLst>
                                    <p:animMotion origin="layout" path="M 3.5614E-6 8.6246E-7 L -0.2996 8.6246E-7 " pathEditMode="relative" rAng="0" ptsTypes="AA">
                                      <p:cBhvr>
                                        <p:cTn id="26" dur="500" fill="hold"/>
                                        <p:tgtEl>
                                          <p:spTgt spid="10"/>
                                        </p:tgtEl>
                                        <p:attrNameLst>
                                          <p:attrName>ppt_x</p:attrName>
                                          <p:attrName>ppt_y</p:attrName>
                                        </p:attrNameLst>
                                      </p:cBhvr>
                                      <p:rCtr x="-14986" y="0"/>
                                    </p:animMotion>
                                  </p:childTnLst>
                                </p:cTn>
                              </p:par>
                            </p:childTnLst>
                          </p:cTn>
                        </p:par>
                        <p:par>
                          <p:cTn id="27" fill="hold">
                            <p:stCondLst>
                              <p:cond delay="2100"/>
                            </p:stCondLst>
                            <p:childTnLst>
                              <p:par>
                                <p:cTn id="28" presetID="10" presetClass="entr" presetSubtype="0" fill="hold" nodeType="after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fade">
                                      <p:cBhvr>
                                        <p:cTn id="30" dur="500"/>
                                        <p:tgtEl>
                                          <p:spTgt spid="16"/>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fade">
                                      <p:cBhvr>
                                        <p:cTn id="3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0" grpId="2" animBg="1"/>
      <p:bldP spid="12" grpId="0" animBg="1"/>
      <p:bldP spid="12" grpId="1" animBg="1"/>
      <p:bldP spid="12" grpId="2" animBg="1"/>
      <p:bldP spid="3" grpId="0" animBg="1"/>
      <p:bldP spid="3" grpId="1" animBg="1"/>
      <p:bldP spid="3" grpId="2" animBg="1"/>
      <p:bldP spid="14" grpId="0"/>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p:nvSpPr>
        <p:spPr>
          <a:xfrm>
            <a:off x="2048833" y="3035597"/>
            <a:ext cx="8338821" cy="923330"/>
          </a:xfrm>
          <a:prstGeom prst="rect">
            <a:avLst/>
          </a:prstGeom>
          <a:noFill/>
        </p:spPr>
        <p:txBody>
          <a:bodyPr wrap="none" lIns="91440" tIns="45720" rIns="91440" bIns="45720">
            <a:spAutoFit/>
          </a:bodyPr>
          <a:lstStyle/>
          <a:p>
            <a:pPr algn="ctr"/>
            <a:r>
              <a:rPr lang="en-US" sz="5400" b="1" spc="50" dirty="0" smtClean="0">
                <a:ln w="9525" cmpd="sng">
                  <a:solidFill>
                    <a:schemeClr val="accent1"/>
                  </a:solidFill>
                  <a:prstDash val="solid"/>
                </a:ln>
                <a:solidFill>
                  <a:srgbClr val="70AD47">
                    <a:tint val="1000"/>
                  </a:srgbClr>
                </a:solidFill>
                <a:effectLst>
                  <a:glow rad="38100">
                    <a:schemeClr val="accent1">
                      <a:alpha val="40000"/>
                    </a:schemeClr>
                  </a:glow>
                </a:effectLst>
              </a:rPr>
              <a:t>$100 coupon</a:t>
            </a:r>
            <a:r>
              <a:rPr lang="en-US" sz="5400" b="1" spc="50" dirty="0">
                <a:ln w="9525" cmpd="sng">
                  <a:solidFill>
                    <a:schemeClr val="accent1"/>
                  </a:solidFill>
                  <a:prstDash val="solid"/>
                </a:ln>
                <a:solidFill>
                  <a:srgbClr val="70AD47">
                    <a:tint val="1000"/>
                  </a:srgbClr>
                </a:solidFill>
                <a:effectLst>
                  <a:glow rad="38100">
                    <a:schemeClr val="accent1">
                      <a:alpha val="40000"/>
                    </a:schemeClr>
                  </a:glow>
                </a:effectLst>
              </a:rPr>
              <a:t> </a:t>
            </a:r>
            <a:r>
              <a:rPr lang="en-US" sz="5400" b="1" spc="50" dirty="0" smtClean="0">
                <a:ln w="9525" cmpd="sng">
                  <a:solidFill>
                    <a:schemeClr val="accent1"/>
                  </a:solidFill>
                  <a:prstDash val="solid"/>
                </a:ln>
                <a:solidFill>
                  <a:srgbClr val="70AD47">
                    <a:tint val="1000"/>
                  </a:srgbClr>
                </a:solidFill>
                <a:effectLst>
                  <a:glow rad="38100">
                    <a:schemeClr val="accent1">
                      <a:alpha val="40000"/>
                    </a:schemeClr>
                  </a:glow>
                </a:effectLst>
              </a:rPr>
              <a:t>give-a-way</a:t>
            </a:r>
            <a:endParaRPr lang="en-US" sz="5400" b="1" cap="none"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spTree>
    <p:extLst>
      <p:ext uri="{BB962C8B-B14F-4D97-AF65-F5344CB8AC3E}">
        <p14:creationId xmlns:p14="http://schemas.microsoft.com/office/powerpoint/2010/main" val="462017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smtClean="0"/>
              <a:t>.NET – Current state of Web and Services</a:t>
            </a:r>
            <a:endParaRPr lang="en-US" sz="4800" dirty="0"/>
          </a:p>
        </p:txBody>
      </p:sp>
      <p:sp>
        <p:nvSpPr>
          <p:cNvPr id="3" name="Content Placeholder 2"/>
          <p:cNvSpPr>
            <a:spLocks noGrp="1"/>
          </p:cNvSpPr>
          <p:nvPr>
            <p:ph idx="1"/>
          </p:nvPr>
        </p:nvSpPr>
        <p:spPr/>
        <p:txBody>
          <a:bodyPr/>
          <a:lstStyle/>
          <a:p>
            <a:endParaRPr lang="en-US"/>
          </a:p>
        </p:txBody>
      </p:sp>
      <p:sp>
        <p:nvSpPr>
          <p:cNvPr id="20" name="3 arrow"/>
          <p:cNvSpPr/>
          <p:nvPr/>
        </p:nvSpPr>
        <p:spPr bwMode="auto">
          <a:xfrm>
            <a:off x="2118244" y="1777076"/>
            <a:ext cx="3132799" cy="1072426"/>
          </a:xfrm>
          <a:prstGeom prst="homePlate">
            <a:avLst/>
          </a:prstGeom>
          <a:solidFill>
            <a:srgbClr val="68217A"/>
          </a:solidFill>
          <a:ln w="25400" cap="flat" cmpd="sng" algn="ctr">
            <a:noFill/>
            <a:prstDash val="solid"/>
            <a:headEnd type="none" w="med" len="med"/>
            <a:tailEnd type="none" w="med" len="med"/>
          </a:ln>
          <a:effectLst/>
        </p:spPr>
        <p:txBody>
          <a:bodyPr vert="horz" wrap="square" lIns="548640" tIns="45696" rIns="91386" bIns="73109" numCol="1" rtlCol="0" anchor="ctr" anchorCtr="0" compatLnSpc="1">
            <a:prstTxWarp prst="textNoShape">
              <a:avLst/>
            </a:prstTxWarp>
          </a:bodyPr>
          <a:lstStyle/>
          <a:p>
            <a:pPr defTabSz="913862"/>
            <a:r>
              <a:rPr lang="en-US" sz="2400" kern="0" dirty="0" smtClean="0">
                <a:gradFill>
                  <a:gsLst>
                    <a:gs pos="9583">
                      <a:srgbClr val="FFFFFF"/>
                    </a:gs>
                    <a:gs pos="24000">
                      <a:srgbClr val="FFFFFF"/>
                    </a:gs>
                  </a:gsLst>
                  <a:lin ang="5400000" scaled="0"/>
                </a:gradFill>
              </a:rPr>
              <a:t>Standards</a:t>
            </a:r>
          </a:p>
          <a:p>
            <a:pPr defTabSz="913862"/>
            <a:r>
              <a:rPr lang="en-US" sz="2400" kern="0" dirty="0" smtClean="0">
                <a:gradFill>
                  <a:gsLst>
                    <a:gs pos="9583">
                      <a:srgbClr val="FFFFFF"/>
                    </a:gs>
                    <a:gs pos="24000">
                      <a:srgbClr val="FFFFFF"/>
                    </a:gs>
                  </a:gsLst>
                  <a:lin ang="5400000" scaled="0"/>
                </a:gradFill>
              </a:rPr>
              <a:t>based</a:t>
            </a:r>
            <a:endParaRPr lang="en-US" sz="2400" kern="0" dirty="0">
              <a:gradFill>
                <a:gsLst>
                  <a:gs pos="9583">
                    <a:srgbClr val="FFFFFF"/>
                  </a:gs>
                  <a:gs pos="24000">
                    <a:srgbClr val="FFFFFF"/>
                  </a:gs>
                </a:gsLst>
                <a:lin ang="5400000" scaled="0"/>
              </a:gradFill>
            </a:endParaRPr>
          </a:p>
        </p:txBody>
      </p:sp>
      <p:sp>
        <p:nvSpPr>
          <p:cNvPr id="21" name="Oval 20"/>
          <p:cNvSpPr/>
          <p:nvPr/>
        </p:nvSpPr>
        <p:spPr bwMode="auto">
          <a:xfrm>
            <a:off x="809031" y="1527639"/>
            <a:ext cx="1554956" cy="1554956"/>
          </a:xfrm>
          <a:prstGeom prst="ellipse">
            <a:avLst/>
          </a:prstGeom>
          <a:solidFill>
            <a:schemeClr val="bg1"/>
          </a:solidFill>
          <a:ln w="76200">
            <a:solidFill>
              <a:srgbClr val="68217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2" name="Chevron 21"/>
          <p:cNvSpPr/>
          <p:nvPr/>
        </p:nvSpPr>
        <p:spPr bwMode="auto">
          <a:xfrm>
            <a:off x="4851548" y="1777076"/>
            <a:ext cx="6702641" cy="1072426"/>
          </a:xfrm>
          <a:prstGeom prst="chevron">
            <a:avLst>
              <a:gd name="adj" fmla="val 52773"/>
            </a:avLst>
          </a:prstGeom>
          <a:solidFill>
            <a:schemeClr val="bg1">
              <a:lumMod val="85000"/>
            </a:schemeClr>
          </a:solidFill>
          <a:ln w="25400" cap="flat" cmpd="sng" algn="ctr">
            <a:noFill/>
            <a:prstDash val="solid"/>
            <a:headEnd type="none" w="med" len="med"/>
            <a:tailEnd type="none" w="med" len="med"/>
          </a:ln>
          <a:effectLst/>
        </p:spPr>
        <p:txBody>
          <a:bodyPr vert="horz" wrap="square" lIns="91386" tIns="45696" rIns="91386" bIns="73109" numCol="1" rtlCol="0" anchor="ctr" anchorCtr="0" compatLnSpc="1">
            <a:prstTxWarp prst="textNoShape">
              <a:avLst/>
            </a:prstTxWarp>
          </a:bodyPr>
          <a:lstStyle/>
          <a:p>
            <a:pPr marL="116575" lvl="1" defTabSz="699419">
              <a:lnSpc>
                <a:spcPct val="90000"/>
              </a:lnSpc>
              <a:spcBef>
                <a:spcPts val="459"/>
              </a:spcBef>
              <a:buSzPct val="90000"/>
              <a:tabLst>
                <a:tab pos="233149" algn="l"/>
                <a:tab pos="480871" algn="l"/>
              </a:tabLst>
              <a:defRPr/>
            </a:pPr>
            <a:r>
              <a:rPr lang="en-US" i="1" kern="0" spc="-23" dirty="0" smtClean="0">
                <a:solidFill>
                  <a:srgbClr val="000000">
                    <a:lumMod val="75000"/>
                    <a:lumOff val="25000"/>
                  </a:srgbClr>
                </a:solidFill>
              </a:rPr>
              <a:t>Productivity of Visual Studio + Flexibility of Web</a:t>
            </a:r>
          </a:p>
          <a:p>
            <a:pPr marL="116575" lvl="1" defTabSz="699419">
              <a:lnSpc>
                <a:spcPct val="90000"/>
              </a:lnSpc>
              <a:spcBef>
                <a:spcPts val="459"/>
              </a:spcBef>
              <a:buSzPct val="90000"/>
              <a:tabLst>
                <a:tab pos="233149" algn="l"/>
                <a:tab pos="480871" algn="l"/>
              </a:tabLst>
              <a:defRPr/>
            </a:pPr>
            <a:r>
              <a:rPr lang="en-US" sz="1500" kern="0" spc="-23" dirty="0" smtClean="0">
                <a:solidFill>
                  <a:srgbClr val="000000">
                    <a:lumMod val="75000"/>
                    <a:lumOff val="25000"/>
                  </a:srgbClr>
                </a:solidFill>
                <a:latin typeface="Segoe UI Light"/>
              </a:rPr>
              <a:t>Interactive HTML / CSS tools for web apps that look and behave the same across any browser</a:t>
            </a:r>
          </a:p>
        </p:txBody>
      </p:sp>
      <p:sp>
        <p:nvSpPr>
          <p:cNvPr id="23" name="Freeform 6"/>
          <p:cNvSpPr>
            <a:spLocks noEditPoints="1"/>
          </p:cNvSpPr>
          <p:nvPr/>
        </p:nvSpPr>
        <p:spPr bwMode="auto">
          <a:xfrm>
            <a:off x="1197604" y="1884072"/>
            <a:ext cx="777810" cy="882729"/>
          </a:xfrm>
          <a:custGeom>
            <a:avLst/>
            <a:gdLst>
              <a:gd name="T0" fmla="*/ 0 w 14953"/>
              <a:gd name="T1" fmla="*/ 0 h 16970"/>
              <a:gd name="T2" fmla="*/ 1361 w 14953"/>
              <a:gd name="T3" fmla="*/ 15274 h 16970"/>
              <a:gd name="T4" fmla="*/ 7472 w 14953"/>
              <a:gd name="T5" fmla="*/ 16970 h 16970"/>
              <a:gd name="T6" fmla="*/ 13590 w 14953"/>
              <a:gd name="T7" fmla="*/ 15274 h 16970"/>
              <a:gd name="T8" fmla="*/ 14953 w 14953"/>
              <a:gd name="T9" fmla="*/ 0 h 16970"/>
              <a:gd name="T10" fmla="*/ 0 w 14953"/>
              <a:gd name="T11" fmla="*/ 0 h 16970"/>
              <a:gd name="T12" fmla="*/ 12000 w 14953"/>
              <a:gd name="T13" fmla="*/ 4996 h 16970"/>
              <a:gd name="T14" fmla="*/ 11996 w 14953"/>
              <a:gd name="T15" fmla="*/ 4996 h 16970"/>
              <a:gd name="T16" fmla="*/ 4831 w 14953"/>
              <a:gd name="T17" fmla="*/ 4996 h 16970"/>
              <a:gd name="T18" fmla="*/ 5004 w 14953"/>
              <a:gd name="T19" fmla="*/ 6914 h 16970"/>
              <a:gd name="T20" fmla="*/ 11830 w 14953"/>
              <a:gd name="T21" fmla="*/ 6914 h 16970"/>
              <a:gd name="T22" fmla="*/ 11315 w 14953"/>
              <a:gd name="T23" fmla="*/ 12664 h 16970"/>
              <a:gd name="T24" fmla="*/ 7474 w 14953"/>
              <a:gd name="T25" fmla="*/ 13729 h 16970"/>
              <a:gd name="T26" fmla="*/ 3636 w 14953"/>
              <a:gd name="T27" fmla="*/ 12664 h 16970"/>
              <a:gd name="T28" fmla="*/ 3369 w 14953"/>
              <a:gd name="T29" fmla="*/ 9657 h 16970"/>
              <a:gd name="T30" fmla="*/ 5249 w 14953"/>
              <a:gd name="T31" fmla="*/ 9657 h 16970"/>
              <a:gd name="T32" fmla="*/ 5389 w 14953"/>
              <a:gd name="T33" fmla="*/ 11218 h 16970"/>
              <a:gd name="T34" fmla="*/ 7474 w 14953"/>
              <a:gd name="T35" fmla="*/ 11780 h 16970"/>
              <a:gd name="T36" fmla="*/ 9565 w 14953"/>
              <a:gd name="T37" fmla="*/ 11216 h 16970"/>
              <a:gd name="T38" fmla="*/ 9782 w 14953"/>
              <a:gd name="T39" fmla="*/ 8787 h 16970"/>
              <a:gd name="T40" fmla="*/ 3291 w 14953"/>
              <a:gd name="T41" fmla="*/ 8787 h 16970"/>
              <a:gd name="T42" fmla="*/ 2786 w 14953"/>
              <a:gd name="T43" fmla="*/ 3123 h 16970"/>
              <a:gd name="T44" fmla="*/ 12168 w 14953"/>
              <a:gd name="T45" fmla="*/ 3123 h 16970"/>
              <a:gd name="T46" fmla="*/ 12000 w 14953"/>
              <a:gd name="T47" fmla="*/ 4996 h 16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953" h="16970">
                <a:moveTo>
                  <a:pt x="0" y="0"/>
                </a:moveTo>
                <a:lnTo>
                  <a:pt x="1361" y="15274"/>
                </a:lnTo>
                <a:lnTo>
                  <a:pt x="7472" y="16970"/>
                </a:lnTo>
                <a:lnTo>
                  <a:pt x="13590" y="15274"/>
                </a:lnTo>
                <a:lnTo>
                  <a:pt x="14953" y="0"/>
                </a:lnTo>
                <a:lnTo>
                  <a:pt x="0" y="0"/>
                </a:lnTo>
                <a:close/>
                <a:moveTo>
                  <a:pt x="12000" y="4996"/>
                </a:moveTo>
                <a:lnTo>
                  <a:pt x="11996" y="4996"/>
                </a:lnTo>
                <a:lnTo>
                  <a:pt x="4831" y="4996"/>
                </a:lnTo>
                <a:lnTo>
                  <a:pt x="5004" y="6914"/>
                </a:lnTo>
                <a:lnTo>
                  <a:pt x="11830" y="6914"/>
                </a:lnTo>
                <a:lnTo>
                  <a:pt x="11315" y="12664"/>
                </a:lnTo>
                <a:lnTo>
                  <a:pt x="7474" y="13729"/>
                </a:lnTo>
                <a:lnTo>
                  <a:pt x="3636" y="12664"/>
                </a:lnTo>
                <a:lnTo>
                  <a:pt x="3369" y="9657"/>
                </a:lnTo>
                <a:lnTo>
                  <a:pt x="5249" y="9657"/>
                </a:lnTo>
                <a:lnTo>
                  <a:pt x="5389" y="11218"/>
                </a:lnTo>
                <a:lnTo>
                  <a:pt x="7474" y="11780"/>
                </a:lnTo>
                <a:lnTo>
                  <a:pt x="9565" y="11216"/>
                </a:lnTo>
                <a:lnTo>
                  <a:pt x="9782" y="8787"/>
                </a:lnTo>
                <a:lnTo>
                  <a:pt x="3291" y="8787"/>
                </a:lnTo>
                <a:lnTo>
                  <a:pt x="2786" y="3123"/>
                </a:lnTo>
                <a:lnTo>
                  <a:pt x="12168" y="3123"/>
                </a:lnTo>
                <a:lnTo>
                  <a:pt x="12000" y="4996"/>
                </a:lnTo>
                <a:close/>
              </a:path>
            </a:pathLst>
          </a:custGeom>
          <a:solidFill>
            <a:srgbClr val="68217A"/>
          </a:solidFill>
          <a:ln>
            <a:noFill/>
          </a:ln>
        </p:spPr>
        <p:txBody>
          <a:bodyPr vert="horz" wrap="square" lIns="91440" tIns="45720" rIns="91440" bIns="45720" numCol="1" anchor="t" anchorCtr="0" compatLnSpc="1">
            <a:prstTxWarp prst="textNoShape">
              <a:avLst/>
            </a:prstTxWarp>
          </a:bodyPr>
          <a:lstStyle/>
          <a:p>
            <a:pPr defTabSz="914363">
              <a:defRPr/>
            </a:pPr>
            <a:endParaRPr lang="en-US" kern="0" smtClean="0">
              <a:solidFill>
                <a:srgbClr val="000000"/>
              </a:solidFill>
            </a:endParaRPr>
          </a:p>
        </p:txBody>
      </p:sp>
      <p:sp>
        <p:nvSpPr>
          <p:cNvPr id="24" name="3 arrow"/>
          <p:cNvSpPr/>
          <p:nvPr/>
        </p:nvSpPr>
        <p:spPr bwMode="auto">
          <a:xfrm>
            <a:off x="2118244" y="3555691"/>
            <a:ext cx="3132799" cy="1072426"/>
          </a:xfrm>
          <a:prstGeom prst="homePlate">
            <a:avLst/>
          </a:prstGeom>
          <a:solidFill>
            <a:srgbClr val="68217A"/>
          </a:solidFill>
          <a:ln w="25400" cap="flat" cmpd="sng" algn="ctr">
            <a:noFill/>
            <a:prstDash val="solid"/>
            <a:headEnd type="none" w="med" len="med"/>
            <a:tailEnd type="none" w="med" len="med"/>
          </a:ln>
          <a:effectLst/>
        </p:spPr>
        <p:txBody>
          <a:bodyPr vert="horz" wrap="square" lIns="548640" tIns="45696" rIns="91386" bIns="73109" numCol="1" rtlCol="0" anchor="ctr" anchorCtr="0" compatLnSpc="1">
            <a:prstTxWarp prst="textNoShape">
              <a:avLst/>
            </a:prstTxWarp>
          </a:bodyPr>
          <a:lstStyle/>
          <a:p>
            <a:pPr defTabSz="913862"/>
            <a:r>
              <a:rPr lang="en-US" sz="2400" kern="0" dirty="0" smtClean="0">
                <a:gradFill>
                  <a:gsLst>
                    <a:gs pos="9583">
                      <a:srgbClr val="FFFFFF"/>
                    </a:gs>
                    <a:gs pos="24000">
                      <a:srgbClr val="FFFFFF"/>
                    </a:gs>
                  </a:gsLst>
                  <a:lin ang="5400000" scaled="0"/>
                </a:gradFill>
              </a:rPr>
              <a:t>Highly</a:t>
            </a:r>
          </a:p>
          <a:p>
            <a:pPr defTabSz="913862"/>
            <a:r>
              <a:rPr lang="en-US" sz="2400" kern="0" dirty="0" smtClean="0">
                <a:gradFill>
                  <a:gsLst>
                    <a:gs pos="9583">
                      <a:srgbClr val="FFFFFF"/>
                    </a:gs>
                    <a:gs pos="24000">
                      <a:srgbClr val="FFFFFF"/>
                    </a:gs>
                  </a:gsLst>
                  <a:lin ang="5400000" scaled="0"/>
                </a:gradFill>
              </a:rPr>
              <a:t>interactive apps</a:t>
            </a:r>
            <a:endParaRPr lang="en-US" sz="2400" kern="0" dirty="0">
              <a:gradFill>
                <a:gsLst>
                  <a:gs pos="9583">
                    <a:srgbClr val="FFFFFF"/>
                  </a:gs>
                  <a:gs pos="24000">
                    <a:srgbClr val="FFFFFF"/>
                  </a:gs>
                </a:gsLst>
                <a:lin ang="5400000" scaled="0"/>
              </a:gradFill>
            </a:endParaRPr>
          </a:p>
        </p:txBody>
      </p:sp>
      <p:sp>
        <p:nvSpPr>
          <p:cNvPr id="25" name="Oval 24"/>
          <p:cNvSpPr/>
          <p:nvPr/>
        </p:nvSpPr>
        <p:spPr bwMode="auto">
          <a:xfrm>
            <a:off x="809031" y="3306254"/>
            <a:ext cx="1554956" cy="1554956"/>
          </a:xfrm>
          <a:prstGeom prst="ellipse">
            <a:avLst/>
          </a:prstGeom>
          <a:solidFill>
            <a:schemeClr val="bg1"/>
          </a:solidFill>
          <a:ln w="76200">
            <a:solidFill>
              <a:srgbClr val="68217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6" name="Chevron 25"/>
          <p:cNvSpPr/>
          <p:nvPr/>
        </p:nvSpPr>
        <p:spPr bwMode="auto">
          <a:xfrm>
            <a:off x="4851548" y="3555691"/>
            <a:ext cx="6702641" cy="1072426"/>
          </a:xfrm>
          <a:prstGeom prst="chevron">
            <a:avLst>
              <a:gd name="adj" fmla="val 52773"/>
            </a:avLst>
          </a:prstGeom>
          <a:solidFill>
            <a:schemeClr val="bg1">
              <a:lumMod val="85000"/>
            </a:schemeClr>
          </a:solidFill>
          <a:ln w="25400" cap="flat" cmpd="sng" algn="ctr">
            <a:noFill/>
            <a:prstDash val="solid"/>
            <a:headEnd type="none" w="med" len="med"/>
            <a:tailEnd type="none" w="med" len="med"/>
          </a:ln>
          <a:effectLst/>
        </p:spPr>
        <p:txBody>
          <a:bodyPr vert="horz" wrap="square" lIns="91386" tIns="45696" rIns="91386" bIns="73109" numCol="1" rtlCol="0" anchor="ctr" anchorCtr="0" compatLnSpc="1">
            <a:prstTxWarp prst="textNoShape">
              <a:avLst/>
            </a:prstTxWarp>
          </a:bodyPr>
          <a:lstStyle/>
          <a:p>
            <a:pPr marL="116575" lvl="1" defTabSz="699419">
              <a:lnSpc>
                <a:spcPct val="90000"/>
              </a:lnSpc>
              <a:spcBef>
                <a:spcPts val="459"/>
              </a:spcBef>
              <a:buSzPct val="90000"/>
              <a:tabLst>
                <a:tab pos="233149" algn="l"/>
                <a:tab pos="480871" algn="l"/>
              </a:tabLst>
              <a:defRPr/>
            </a:pPr>
            <a:r>
              <a:rPr lang="en-US" i="1" kern="0" spc="-23" dirty="0" smtClean="0">
                <a:solidFill>
                  <a:srgbClr val="000000">
                    <a:lumMod val="75000"/>
                    <a:lumOff val="25000"/>
                  </a:srgbClr>
                </a:solidFill>
              </a:rPr>
              <a:t>Powerful tools and technologies for interactive apps</a:t>
            </a:r>
          </a:p>
          <a:p>
            <a:pPr marL="116575" lvl="1" defTabSz="699419">
              <a:lnSpc>
                <a:spcPct val="90000"/>
              </a:lnSpc>
              <a:spcBef>
                <a:spcPts val="459"/>
              </a:spcBef>
              <a:buSzPct val="90000"/>
              <a:tabLst>
                <a:tab pos="233149" algn="l"/>
                <a:tab pos="480871" algn="l"/>
              </a:tabLst>
              <a:defRPr/>
            </a:pPr>
            <a:r>
              <a:rPr lang="en-US" sz="1500" kern="0" spc="-23" dirty="0" smtClean="0">
                <a:solidFill>
                  <a:srgbClr val="000000">
                    <a:lumMod val="75000"/>
                    <a:lumOff val="25000"/>
                  </a:srgbClr>
                </a:solidFill>
                <a:latin typeface="Segoe UI Light"/>
              </a:rPr>
              <a:t>Develop JavaScript/</a:t>
            </a:r>
            <a:r>
              <a:rPr lang="en-US" sz="1500" kern="0" spc="-23" dirty="0" err="1" smtClean="0">
                <a:solidFill>
                  <a:srgbClr val="000000">
                    <a:lumMod val="75000"/>
                    <a:lumOff val="25000"/>
                  </a:srgbClr>
                </a:solidFill>
                <a:latin typeface="Segoe UI Light"/>
              </a:rPr>
              <a:t>TypeScript</a:t>
            </a:r>
            <a:r>
              <a:rPr lang="en-US" sz="1500" kern="0" spc="-23" dirty="0" smtClean="0">
                <a:solidFill>
                  <a:srgbClr val="000000">
                    <a:lumMod val="75000"/>
                    <a:lumOff val="25000"/>
                  </a:srgbClr>
                </a:solidFill>
                <a:latin typeface="Segoe UI Light"/>
              </a:rPr>
              <a:t> complex logic with powerful editing, </a:t>
            </a:r>
            <a:r>
              <a:rPr lang="en-US" sz="1500" kern="0" spc="-23" dirty="0">
                <a:solidFill>
                  <a:srgbClr val="000000">
                    <a:lumMod val="75000"/>
                    <a:lumOff val="25000"/>
                  </a:srgbClr>
                </a:solidFill>
                <a:latin typeface="Segoe UI Light"/>
              </a:rPr>
              <a:t>debugging and </a:t>
            </a:r>
            <a:r>
              <a:rPr lang="en-US" sz="1500" kern="0" spc="-23" dirty="0" smtClean="0">
                <a:solidFill>
                  <a:srgbClr val="000000">
                    <a:lumMod val="75000"/>
                    <a:lumOff val="25000"/>
                  </a:srgbClr>
                </a:solidFill>
                <a:latin typeface="Segoe UI Light"/>
              </a:rPr>
              <a:t>diagnostics.</a:t>
            </a:r>
          </a:p>
        </p:txBody>
      </p:sp>
      <p:sp>
        <p:nvSpPr>
          <p:cNvPr id="30" name="3 arrow"/>
          <p:cNvSpPr/>
          <p:nvPr/>
        </p:nvSpPr>
        <p:spPr bwMode="auto">
          <a:xfrm>
            <a:off x="2118244" y="5360084"/>
            <a:ext cx="3132799" cy="1072426"/>
          </a:xfrm>
          <a:prstGeom prst="homePlate">
            <a:avLst/>
          </a:prstGeom>
          <a:solidFill>
            <a:srgbClr val="68217A"/>
          </a:solidFill>
          <a:ln w="25400" cap="flat" cmpd="sng" algn="ctr">
            <a:noFill/>
            <a:prstDash val="solid"/>
            <a:headEnd type="none" w="med" len="med"/>
            <a:tailEnd type="none" w="med" len="med"/>
          </a:ln>
          <a:effectLst/>
        </p:spPr>
        <p:txBody>
          <a:bodyPr vert="horz" wrap="square" lIns="548640" tIns="45696" rIns="91386" bIns="73109" numCol="1" rtlCol="0" anchor="ctr" anchorCtr="0" compatLnSpc="1">
            <a:prstTxWarp prst="textNoShape">
              <a:avLst/>
            </a:prstTxWarp>
          </a:bodyPr>
          <a:lstStyle/>
          <a:p>
            <a:pPr defTabSz="913862"/>
            <a:r>
              <a:rPr lang="en-US" sz="2400" kern="0" dirty="0" smtClean="0">
                <a:gradFill>
                  <a:gsLst>
                    <a:gs pos="9583">
                      <a:srgbClr val="FFFFFF"/>
                    </a:gs>
                    <a:gs pos="24000">
                      <a:srgbClr val="FFFFFF"/>
                    </a:gs>
                  </a:gsLst>
                  <a:lin ang="5400000" scaled="0"/>
                </a:gradFill>
              </a:rPr>
              <a:t>Suited for </a:t>
            </a:r>
          </a:p>
          <a:p>
            <a:pPr defTabSz="913862"/>
            <a:r>
              <a:rPr lang="en-US" sz="2400" kern="0" dirty="0" smtClean="0">
                <a:gradFill>
                  <a:gsLst>
                    <a:gs pos="9583">
                      <a:srgbClr val="FFFFFF"/>
                    </a:gs>
                    <a:gs pos="24000">
                      <a:srgbClr val="FFFFFF"/>
                    </a:gs>
                  </a:gsLst>
                  <a:lin ang="5400000" scaled="0"/>
                </a:gradFill>
              </a:rPr>
              <a:t>LOB apps</a:t>
            </a:r>
            <a:endParaRPr lang="en-US" sz="2400" kern="0" dirty="0">
              <a:gradFill>
                <a:gsLst>
                  <a:gs pos="9583">
                    <a:srgbClr val="FFFFFF"/>
                  </a:gs>
                  <a:gs pos="24000">
                    <a:srgbClr val="FFFFFF"/>
                  </a:gs>
                </a:gsLst>
                <a:lin ang="5400000" scaled="0"/>
              </a:gradFill>
            </a:endParaRPr>
          </a:p>
        </p:txBody>
      </p:sp>
      <p:sp>
        <p:nvSpPr>
          <p:cNvPr id="31" name="Oval 30"/>
          <p:cNvSpPr/>
          <p:nvPr/>
        </p:nvSpPr>
        <p:spPr bwMode="auto">
          <a:xfrm>
            <a:off x="809031" y="5110647"/>
            <a:ext cx="1554956" cy="1554956"/>
          </a:xfrm>
          <a:prstGeom prst="ellipse">
            <a:avLst/>
          </a:prstGeom>
          <a:solidFill>
            <a:schemeClr val="bg1"/>
          </a:solidFill>
          <a:ln w="76200">
            <a:solidFill>
              <a:srgbClr val="68217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2" name="Chevron 31"/>
          <p:cNvSpPr/>
          <p:nvPr/>
        </p:nvSpPr>
        <p:spPr bwMode="auto">
          <a:xfrm>
            <a:off x="4851548" y="5360084"/>
            <a:ext cx="6702641" cy="1072426"/>
          </a:xfrm>
          <a:prstGeom prst="chevron">
            <a:avLst>
              <a:gd name="adj" fmla="val 52773"/>
            </a:avLst>
          </a:prstGeom>
          <a:solidFill>
            <a:schemeClr val="bg1">
              <a:lumMod val="85000"/>
            </a:schemeClr>
          </a:solidFill>
          <a:ln w="25400" cap="flat" cmpd="sng" algn="ctr">
            <a:noFill/>
            <a:prstDash val="solid"/>
            <a:headEnd type="none" w="med" len="med"/>
            <a:tailEnd type="none" w="med" len="med"/>
          </a:ln>
          <a:effectLst/>
        </p:spPr>
        <p:txBody>
          <a:bodyPr vert="horz" wrap="square" lIns="91386" tIns="45696" rIns="91386" bIns="73109" numCol="1" rtlCol="0" anchor="ctr" anchorCtr="0" compatLnSpc="1">
            <a:prstTxWarp prst="textNoShape">
              <a:avLst/>
            </a:prstTxWarp>
          </a:bodyPr>
          <a:lstStyle/>
          <a:p>
            <a:pPr marL="116575" lvl="1" defTabSz="699419">
              <a:lnSpc>
                <a:spcPct val="90000"/>
              </a:lnSpc>
              <a:spcBef>
                <a:spcPts val="459"/>
              </a:spcBef>
              <a:buSzPct val="90000"/>
              <a:tabLst>
                <a:tab pos="233149" algn="l"/>
                <a:tab pos="480871" algn="l"/>
              </a:tabLst>
              <a:defRPr/>
            </a:pPr>
            <a:r>
              <a:rPr lang="en-US" i="1" kern="0" spc="-23" dirty="0" smtClean="0">
                <a:solidFill>
                  <a:srgbClr val="000000">
                    <a:lumMod val="75000"/>
                    <a:lumOff val="25000"/>
                  </a:srgbClr>
                </a:solidFill>
              </a:rPr>
              <a:t>Supports demanding needs of LOB apps</a:t>
            </a:r>
          </a:p>
          <a:p>
            <a:pPr marL="116575" lvl="1" defTabSz="699419">
              <a:lnSpc>
                <a:spcPct val="90000"/>
              </a:lnSpc>
              <a:spcBef>
                <a:spcPts val="459"/>
              </a:spcBef>
              <a:buSzPct val="90000"/>
              <a:tabLst>
                <a:tab pos="233149" algn="l"/>
                <a:tab pos="480871" algn="l"/>
              </a:tabLst>
              <a:defRPr/>
            </a:pPr>
            <a:r>
              <a:rPr lang="en-US" sz="1500" kern="0" spc="-23" dirty="0" smtClean="0">
                <a:solidFill>
                  <a:srgbClr val="000000">
                    <a:lumMod val="75000"/>
                    <a:lumOff val="25000"/>
                  </a:srgbClr>
                </a:solidFill>
                <a:latin typeface="Segoe UI Light"/>
              </a:rPr>
              <a:t>Hybrid cloud requirements, flexibility, productivity, </a:t>
            </a:r>
          </a:p>
          <a:p>
            <a:pPr marL="116575" lvl="1" defTabSz="699419">
              <a:lnSpc>
                <a:spcPct val="90000"/>
              </a:lnSpc>
              <a:spcBef>
                <a:spcPts val="459"/>
              </a:spcBef>
              <a:buSzPct val="90000"/>
              <a:tabLst>
                <a:tab pos="233149" algn="l"/>
                <a:tab pos="480871" algn="l"/>
              </a:tabLst>
              <a:defRPr/>
            </a:pPr>
            <a:r>
              <a:rPr lang="en-US" sz="1500" kern="0" spc="-23" dirty="0" smtClean="0">
                <a:solidFill>
                  <a:srgbClr val="000000">
                    <a:lumMod val="75000"/>
                    <a:lumOff val="25000"/>
                  </a:srgbClr>
                </a:solidFill>
                <a:latin typeface="Segoe UI Light"/>
              </a:rPr>
              <a:t>Tools to develop and test complex web applications that scale. </a:t>
            </a:r>
          </a:p>
        </p:txBody>
      </p:sp>
      <p:sp>
        <p:nvSpPr>
          <p:cNvPr id="17" name="Rounded Rectangle 114"/>
          <p:cNvSpPr/>
          <p:nvPr/>
        </p:nvSpPr>
        <p:spPr bwMode="auto">
          <a:xfrm rot="221567" flipH="1">
            <a:off x="1179865" y="3647925"/>
            <a:ext cx="813287" cy="817107"/>
          </a:xfrm>
          <a:custGeom>
            <a:avLst/>
            <a:gdLst/>
            <a:ahLst/>
            <a:cxnLst/>
            <a:rect l="l" t="t" r="r" b="b"/>
            <a:pathLst>
              <a:path w="2827740" h="2841018">
                <a:moveTo>
                  <a:pt x="2117041" y="2272596"/>
                </a:moveTo>
                <a:cubicBezTo>
                  <a:pt x="2274182" y="2430255"/>
                  <a:pt x="2238127" y="2601798"/>
                  <a:pt x="2223679" y="2692721"/>
                </a:cubicBezTo>
                <a:cubicBezTo>
                  <a:pt x="2087867" y="2792948"/>
                  <a:pt x="1357746" y="2843650"/>
                  <a:pt x="1121506" y="2840913"/>
                </a:cubicBezTo>
                <a:cubicBezTo>
                  <a:pt x="1044789" y="2769727"/>
                  <a:pt x="974832" y="2713830"/>
                  <a:pt x="944068" y="2685198"/>
                </a:cubicBezTo>
                <a:lnTo>
                  <a:pt x="949266" y="2662763"/>
                </a:lnTo>
                <a:cubicBezTo>
                  <a:pt x="1037829" y="2646207"/>
                  <a:pt x="1103471" y="2652034"/>
                  <a:pt x="1192034" y="2635479"/>
                </a:cubicBezTo>
                <a:cubicBezTo>
                  <a:pt x="1195810" y="2689822"/>
                  <a:pt x="1161799" y="2763439"/>
                  <a:pt x="1197770" y="2758909"/>
                </a:cubicBezTo>
                <a:cubicBezTo>
                  <a:pt x="1219321" y="2617009"/>
                  <a:pt x="1247325" y="2486286"/>
                  <a:pt x="1070819" y="2355083"/>
                </a:cubicBezTo>
                <a:close/>
                <a:moveTo>
                  <a:pt x="880843" y="1369000"/>
                </a:moveTo>
                <a:lnTo>
                  <a:pt x="580558" y="1387799"/>
                </a:lnTo>
                <a:lnTo>
                  <a:pt x="592303" y="1748079"/>
                </a:lnTo>
                <a:lnTo>
                  <a:pt x="902911" y="1717220"/>
                </a:lnTo>
                <a:close/>
                <a:moveTo>
                  <a:pt x="1907670" y="1396424"/>
                </a:moveTo>
                <a:lnTo>
                  <a:pt x="1907670" y="1396424"/>
                </a:lnTo>
                <a:lnTo>
                  <a:pt x="1907670" y="1396425"/>
                </a:lnTo>
                <a:close/>
                <a:moveTo>
                  <a:pt x="2509109" y="1363418"/>
                </a:moveTo>
                <a:cubicBezTo>
                  <a:pt x="2527338" y="1363418"/>
                  <a:pt x="2542116" y="1378196"/>
                  <a:pt x="2542116" y="1396425"/>
                </a:cubicBezTo>
                <a:lnTo>
                  <a:pt x="2542115" y="1396425"/>
                </a:lnTo>
                <a:cubicBezTo>
                  <a:pt x="2542115" y="1414654"/>
                  <a:pt x="2527337" y="1429432"/>
                  <a:pt x="2509108" y="1429432"/>
                </a:cubicBezTo>
                <a:lnTo>
                  <a:pt x="1940677" y="1429431"/>
                </a:lnTo>
                <a:cubicBezTo>
                  <a:pt x="1922448" y="1429431"/>
                  <a:pt x="1907670" y="1414653"/>
                  <a:pt x="1907670" y="1396424"/>
                </a:cubicBezTo>
                <a:cubicBezTo>
                  <a:pt x="1907670" y="1378196"/>
                  <a:pt x="1922448" y="1363418"/>
                  <a:pt x="1940677" y="1363418"/>
                </a:cubicBezTo>
                <a:close/>
                <a:moveTo>
                  <a:pt x="1889465" y="1264749"/>
                </a:moveTo>
                <a:lnTo>
                  <a:pt x="1889465" y="1264749"/>
                </a:lnTo>
                <a:lnTo>
                  <a:pt x="1889465" y="1264750"/>
                </a:lnTo>
                <a:close/>
                <a:moveTo>
                  <a:pt x="2490904" y="1231743"/>
                </a:moveTo>
                <a:cubicBezTo>
                  <a:pt x="2509133" y="1231743"/>
                  <a:pt x="2523911" y="1246521"/>
                  <a:pt x="2523911" y="1264750"/>
                </a:cubicBezTo>
                <a:lnTo>
                  <a:pt x="2523910" y="1264750"/>
                </a:lnTo>
                <a:cubicBezTo>
                  <a:pt x="2523910" y="1282979"/>
                  <a:pt x="2509132" y="1297757"/>
                  <a:pt x="2490903" y="1297757"/>
                </a:cubicBezTo>
                <a:lnTo>
                  <a:pt x="1922472" y="1297756"/>
                </a:lnTo>
                <a:cubicBezTo>
                  <a:pt x="1904243" y="1297756"/>
                  <a:pt x="1889465" y="1282978"/>
                  <a:pt x="1889465" y="1264749"/>
                </a:cubicBezTo>
                <a:cubicBezTo>
                  <a:pt x="1889465" y="1246521"/>
                  <a:pt x="1904243" y="1231743"/>
                  <a:pt x="1922472" y="1231743"/>
                </a:cubicBezTo>
                <a:close/>
                <a:moveTo>
                  <a:pt x="1880465" y="1134574"/>
                </a:moveTo>
                <a:lnTo>
                  <a:pt x="1880465" y="1134575"/>
                </a:lnTo>
                <a:lnTo>
                  <a:pt x="1880465" y="1134575"/>
                </a:lnTo>
                <a:close/>
                <a:moveTo>
                  <a:pt x="2481904" y="1101568"/>
                </a:moveTo>
                <a:cubicBezTo>
                  <a:pt x="2500133" y="1101568"/>
                  <a:pt x="2514911" y="1116346"/>
                  <a:pt x="2514911" y="1134575"/>
                </a:cubicBezTo>
                <a:lnTo>
                  <a:pt x="2514910" y="1134575"/>
                </a:lnTo>
                <a:cubicBezTo>
                  <a:pt x="2514910" y="1152804"/>
                  <a:pt x="2500132" y="1167582"/>
                  <a:pt x="2481903" y="1167582"/>
                </a:cubicBezTo>
                <a:lnTo>
                  <a:pt x="1913472" y="1167581"/>
                </a:lnTo>
                <a:cubicBezTo>
                  <a:pt x="1895243" y="1167581"/>
                  <a:pt x="1880465" y="1152803"/>
                  <a:pt x="1880465" y="1134575"/>
                </a:cubicBezTo>
                <a:cubicBezTo>
                  <a:pt x="1880465" y="1116346"/>
                  <a:pt x="1895243" y="1101568"/>
                  <a:pt x="1913472" y="1101568"/>
                </a:cubicBezTo>
                <a:close/>
                <a:moveTo>
                  <a:pt x="1670888" y="1044901"/>
                </a:moveTo>
                <a:cubicBezTo>
                  <a:pt x="1745356" y="1115767"/>
                  <a:pt x="1792537" y="1219845"/>
                  <a:pt x="1794576" y="1336371"/>
                </a:cubicBezTo>
                <a:cubicBezTo>
                  <a:pt x="1796258" y="1432463"/>
                  <a:pt x="1766965" y="1521168"/>
                  <a:pt x="1715392" y="1589971"/>
                </a:cubicBezTo>
                <a:lnTo>
                  <a:pt x="1460652" y="1356165"/>
                </a:lnTo>
                <a:close/>
                <a:moveTo>
                  <a:pt x="850961" y="924919"/>
                </a:moveTo>
                <a:lnTo>
                  <a:pt x="558241" y="925116"/>
                </a:lnTo>
                <a:lnTo>
                  <a:pt x="575096" y="1304815"/>
                </a:lnTo>
                <a:lnTo>
                  <a:pt x="868839" y="1288776"/>
                </a:lnTo>
                <a:close/>
                <a:moveTo>
                  <a:pt x="1379551" y="949114"/>
                </a:moveTo>
                <a:lnTo>
                  <a:pt x="1446658" y="1376884"/>
                </a:lnTo>
                <a:lnTo>
                  <a:pt x="1446659" y="1376882"/>
                </a:lnTo>
                <a:lnTo>
                  <a:pt x="1446455" y="1380053"/>
                </a:lnTo>
                <a:lnTo>
                  <a:pt x="1699552" y="1611887"/>
                </a:lnTo>
                <a:cubicBezTo>
                  <a:pt x="1635404" y="1690619"/>
                  <a:pt x="1542531" y="1740316"/>
                  <a:pt x="1438617" y="1742134"/>
                </a:cubicBezTo>
                <a:cubicBezTo>
                  <a:pt x="1238165" y="1745642"/>
                  <a:pt x="1072537" y="1569664"/>
                  <a:pt x="1068677" y="1349075"/>
                </a:cubicBezTo>
                <a:cubicBezTo>
                  <a:pt x="1065113" y="1145421"/>
                  <a:pt x="1200678" y="974941"/>
                  <a:pt x="1379551" y="949114"/>
                </a:cubicBezTo>
                <a:close/>
                <a:moveTo>
                  <a:pt x="2446737" y="687457"/>
                </a:moveTo>
                <a:lnTo>
                  <a:pt x="903247" y="643293"/>
                </a:lnTo>
                <a:lnTo>
                  <a:pt x="906180" y="700861"/>
                </a:lnTo>
                <a:lnTo>
                  <a:pt x="2449573" y="744909"/>
                </a:lnTo>
                <a:close/>
                <a:moveTo>
                  <a:pt x="2441085" y="573022"/>
                </a:moveTo>
                <a:lnTo>
                  <a:pt x="897418" y="528853"/>
                </a:lnTo>
                <a:lnTo>
                  <a:pt x="900350" y="586422"/>
                </a:lnTo>
                <a:lnTo>
                  <a:pt x="2443923" y="630476"/>
                </a:lnTo>
                <a:close/>
                <a:moveTo>
                  <a:pt x="2496211" y="489777"/>
                </a:moveTo>
                <a:lnTo>
                  <a:pt x="2510220" y="813569"/>
                </a:lnTo>
                <a:lnTo>
                  <a:pt x="909594" y="784077"/>
                </a:lnTo>
                <a:lnTo>
                  <a:pt x="964396" y="1804001"/>
                </a:lnTo>
                <a:lnTo>
                  <a:pt x="524733" y="1842893"/>
                </a:lnTo>
                <a:lnTo>
                  <a:pt x="459271" y="410673"/>
                </a:lnTo>
                <a:close/>
                <a:moveTo>
                  <a:pt x="2629588" y="282400"/>
                </a:moveTo>
                <a:lnTo>
                  <a:pt x="310251" y="153390"/>
                </a:lnTo>
                <a:lnTo>
                  <a:pt x="409854" y="2139731"/>
                </a:lnTo>
                <a:lnTo>
                  <a:pt x="2701663" y="2005119"/>
                </a:lnTo>
                <a:close/>
                <a:moveTo>
                  <a:pt x="28715" y="0"/>
                </a:moveTo>
                <a:lnTo>
                  <a:pt x="2728199" y="174227"/>
                </a:lnTo>
                <a:lnTo>
                  <a:pt x="2827740" y="2181245"/>
                </a:lnTo>
                <a:lnTo>
                  <a:pt x="218271" y="2386985"/>
                </a:lnTo>
                <a:lnTo>
                  <a:pt x="119907" y="2373001"/>
                </a:lnTo>
                <a:lnTo>
                  <a:pt x="13" y="89778"/>
                </a:lnTo>
                <a:cubicBezTo>
                  <a:pt x="-722" y="61732"/>
                  <a:pt x="29450" y="28046"/>
                  <a:pt x="28715"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45720" bIns="91440"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pc="-5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8" name="Group 17"/>
          <p:cNvGrpSpPr/>
          <p:nvPr/>
        </p:nvGrpSpPr>
        <p:grpSpPr>
          <a:xfrm>
            <a:off x="1242756" y="5397028"/>
            <a:ext cx="757394" cy="877512"/>
            <a:chOff x="5394326" y="4936834"/>
            <a:chExt cx="720725" cy="835025"/>
          </a:xfrm>
          <a:solidFill>
            <a:schemeClr val="accent2"/>
          </a:solidFill>
        </p:grpSpPr>
        <p:sp>
          <p:nvSpPr>
            <p:cNvPr id="19" name="Freeform 17"/>
            <p:cNvSpPr>
              <a:spLocks noEditPoints="1"/>
            </p:cNvSpPr>
            <p:nvPr/>
          </p:nvSpPr>
          <p:spPr bwMode="auto">
            <a:xfrm>
              <a:off x="5394326" y="4936834"/>
              <a:ext cx="460375" cy="835025"/>
            </a:xfrm>
            <a:custGeom>
              <a:avLst/>
              <a:gdLst>
                <a:gd name="T0" fmla="*/ 196 w 440"/>
                <a:gd name="T1" fmla="*/ 576 h 796"/>
                <a:gd name="T2" fmla="*/ 178 w 440"/>
                <a:gd name="T3" fmla="*/ 490 h 796"/>
                <a:gd name="T4" fmla="*/ 206 w 440"/>
                <a:gd name="T5" fmla="*/ 472 h 796"/>
                <a:gd name="T6" fmla="*/ 207 w 440"/>
                <a:gd name="T7" fmla="*/ 423 h 796"/>
                <a:gd name="T8" fmla="*/ 178 w 440"/>
                <a:gd name="T9" fmla="*/ 405 h 796"/>
                <a:gd name="T10" fmla="*/ 196 w 440"/>
                <a:gd name="T11" fmla="*/ 320 h 796"/>
                <a:gd name="T12" fmla="*/ 262 w 440"/>
                <a:gd name="T13" fmla="*/ 337 h 796"/>
                <a:gd name="T14" fmla="*/ 312 w 440"/>
                <a:gd name="T15" fmla="*/ 379 h 796"/>
                <a:gd name="T16" fmla="*/ 330 w 440"/>
                <a:gd name="T17" fmla="*/ 320 h 796"/>
                <a:gd name="T18" fmla="*/ 395 w 440"/>
                <a:gd name="T19" fmla="*/ 337 h 796"/>
                <a:gd name="T20" fmla="*/ 440 w 440"/>
                <a:gd name="T21" fmla="*/ 379 h 796"/>
                <a:gd name="T22" fmla="*/ 422 w 440"/>
                <a:gd name="T23" fmla="*/ 0 h 796"/>
                <a:gd name="T24" fmla="*/ 0 w 440"/>
                <a:gd name="T25" fmla="*/ 18 h 796"/>
                <a:gd name="T26" fmla="*/ 0 w 440"/>
                <a:gd name="T27" fmla="*/ 623 h 796"/>
                <a:gd name="T28" fmla="*/ 0 w 440"/>
                <a:gd name="T29" fmla="*/ 778 h 796"/>
                <a:gd name="T30" fmla="*/ 206 w 440"/>
                <a:gd name="T31" fmla="*/ 796 h 796"/>
                <a:gd name="T32" fmla="*/ 312 w 440"/>
                <a:gd name="T33" fmla="*/ 63 h 796"/>
                <a:gd name="T34" fmla="*/ 378 w 440"/>
                <a:gd name="T35" fmla="*/ 45 h 796"/>
                <a:gd name="T36" fmla="*/ 395 w 440"/>
                <a:gd name="T37" fmla="*/ 130 h 796"/>
                <a:gd name="T38" fmla="*/ 330 w 440"/>
                <a:gd name="T39" fmla="*/ 148 h 796"/>
                <a:gd name="T40" fmla="*/ 312 w 440"/>
                <a:gd name="T41" fmla="*/ 63 h 796"/>
                <a:gd name="T42" fmla="*/ 330 w 440"/>
                <a:gd name="T43" fmla="*/ 180 h 796"/>
                <a:gd name="T44" fmla="*/ 395 w 440"/>
                <a:gd name="T45" fmla="*/ 198 h 796"/>
                <a:gd name="T46" fmla="*/ 378 w 440"/>
                <a:gd name="T47" fmla="*/ 283 h 796"/>
                <a:gd name="T48" fmla="*/ 312 w 440"/>
                <a:gd name="T49" fmla="*/ 266 h 796"/>
                <a:gd name="T50" fmla="*/ 178 w 440"/>
                <a:gd name="T51" fmla="*/ 63 h 796"/>
                <a:gd name="T52" fmla="*/ 244 w 440"/>
                <a:gd name="T53" fmla="*/ 45 h 796"/>
                <a:gd name="T54" fmla="*/ 262 w 440"/>
                <a:gd name="T55" fmla="*/ 130 h 796"/>
                <a:gd name="T56" fmla="*/ 196 w 440"/>
                <a:gd name="T57" fmla="*/ 148 h 796"/>
                <a:gd name="T58" fmla="*/ 178 w 440"/>
                <a:gd name="T59" fmla="*/ 63 h 796"/>
                <a:gd name="T60" fmla="*/ 196 w 440"/>
                <a:gd name="T61" fmla="*/ 180 h 796"/>
                <a:gd name="T62" fmla="*/ 262 w 440"/>
                <a:gd name="T63" fmla="*/ 198 h 796"/>
                <a:gd name="T64" fmla="*/ 244 w 440"/>
                <a:gd name="T65" fmla="*/ 283 h 796"/>
                <a:gd name="T66" fmla="*/ 178 w 440"/>
                <a:gd name="T67" fmla="*/ 266 h 796"/>
                <a:gd name="T68" fmla="*/ 131 w 440"/>
                <a:gd name="T69" fmla="*/ 558 h 796"/>
                <a:gd name="T70" fmla="*/ 65 w 440"/>
                <a:gd name="T71" fmla="*/ 576 h 796"/>
                <a:gd name="T72" fmla="*/ 47 w 440"/>
                <a:gd name="T73" fmla="*/ 490 h 796"/>
                <a:gd name="T74" fmla="*/ 113 w 440"/>
                <a:gd name="T75" fmla="*/ 472 h 796"/>
                <a:gd name="T76" fmla="*/ 131 w 440"/>
                <a:gd name="T77" fmla="*/ 558 h 796"/>
                <a:gd name="T78" fmla="*/ 113 w 440"/>
                <a:gd name="T79" fmla="*/ 423 h 796"/>
                <a:gd name="T80" fmla="*/ 47 w 440"/>
                <a:gd name="T81" fmla="*/ 405 h 796"/>
                <a:gd name="T82" fmla="*/ 65 w 440"/>
                <a:gd name="T83" fmla="*/ 320 h 796"/>
                <a:gd name="T84" fmla="*/ 131 w 440"/>
                <a:gd name="T85" fmla="*/ 337 h 796"/>
                <a:gd name="T86" fmla="*/ 131 w 440"/>
                <a:gd name="T87" fmla="*/ 266 h 796"/>
                <a:gd name="T88" fmla="*/ 65 w 440"/>
                <a:gd name="T89" fmla="*/ 283 h 796"/>
                <a:gd name="T90" fmla="*/ 47 w 440"/>
                <a:gd name="T91" fmla="*/ 198 h 796"/>
                <a:gd name="T92" fmla="*/ 113 w 440"/>
                <a:gd name="T93" fmla="*/ 180 h 796"/>
                <a:gd name="T94" fmla="*/ 131 w 440"/>
                <a:gd name="T95" fmla="*/ 266 h 796"/>
                <a:gd name="T96" fmla="*/ 113 w 440"/>
                <a:gd name="T97" fmla="*/ 148 h 796"/>
                <a:gd name="T98" fmla="*/ 47 w 440"/>
                <a:gd name="T99" fmla="*/ 130 h 796"/>
                <a:gd name="T100" fmla="*/ 65 w 440"/>
                <a:gd name="T101" fmla="*/ 45 h 796"/>
                <a:gd name="T102" fmla="*/ 131 w 440"/>
                <a:gd name="T103" fmla="*/ 63 h 7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40" h="796">
                  <a:moveTo>
                    <a:pt x="206" y="576"/>
                  </a:moveTo>
                  <a:cubicBezTo>
                    <a:pt x="196" y="576"/>
                    <a:pt x="196" y="576"/>
                    <a:pt x="196" y="576"/>
                  </a:cubicBezTo>
                  <a:cubicBezTo>
                    <a:pt x="186" y="576"/>
                    <a:pt x="178" y="568"/>
                    <a:pt x="178" y="558"/>
                  </a:cubicBezTo>
                  <a:cubicBezTo>
                    <a:pt x="178" y="490"/>
                    <a:pt x="178" y="490"/>
                    <a:pt x="178" y="490"/>
                  </a:cubicBezTo>
                  <a:cubicBezTo>
                    <a:pt x="178" y="480"/>
                    <a:pt x="186" y="472"/>
                    <a:pt x="196" y="472"/>
                  </a:cubicBezTo>
                  <a:cubicBezTo>
                    <a:pt x="206" y="472"/>
                    <a:pt x="206" y="472"/>
                    <a:pt x="206" y="472"/>
                  </a:cubicBezTo>
                  <a:cubicBezTo>
                    <a:pt x="206" y="432"/>
                    <a:pt x="206" y="432"/>
                    <a:pt x="206" y="432"/>
                  </a:cubicBezTo>
                  <a:cubicBezTo>
                    <a:pt x="206" y="429"/>
                    <a:pt x="206" y="426"/>
                    <a:pt x="207" y="423"/>
                  </a:cubicBezTo>
                  <a:cubicBezTo>
                    <a:pt x="196" y="423"/>
                    <a:pt x="196" y="423"/>
                    <a:pt x="196" y="423"/>
                  </a:cubicBezTo>
                  <a:cubicBezTo>
                    <a:pt x="186" y="423"/>
                    <a:pt x="178" y="415"/>
                    <a:pt x="178" y="405"/>
                  </a:cubicBezTo>
                  <a:cubicBezTo>
                    <a:pt x="178" y="337"/>
                    <a:pt x="178" y="337"/>
                    <a:pt x="178" y="337"/>
                  </a:cubicBezTo>
                  <a:cubicBezTo>
                    <a:pt x="178" y="328"/>
                    <a:pt x="186" y="320"/>
                    <a:pt x="196" y="320"/>
                  </a:cubicBezTo>
                  <a:cubicBezTo>
                    <a:pt x="244" y="320"/>
                    <a:pt x="244" y="320"/>
                    <a:pt x="244" y="320"/>
                  </a:cubicBezTo>
                  <a:cubicBezTo>
                    <a:pt x="254" y="320"/>
                    <a:pt x="262" y="328"/>
                    <a:pt x="262" y="337"/>
                  </a:cubicBezTo>
                  <a:cubicBezTo>
                    <a:pt x="262" y="379"/>
                    <a:pt x="262" y="379"/>
                    <a:pt x="262" y="379"/>
                  </a:cubicBezTo>
                  <a:cubicBezTo>
                    <a:pt x="312" y="379"/>
                    <a:pt x="312" y="379"/>
                    <a:pt x="312" y="379"/>
                  </a:cubicBezTo>
                  <a:cubicBezTo>
                    <a:pt x="312" y="337"/>
                    <a:pt x="312" y="337"/>
                    <a:pt x="312" y="337"/>
                  </a:cubicBezTo>
                  <a:cubicBezTo>
                    <a:pt x="312" y="328"/>
                    <a:pt x="320" y="320"/>
                    <a:pt x="330" y="320"/>
                  </a:cubicBezTo>
                  <a:cubicBezTo>
                    <a:pt x="378" y="320"/>
                    <a:pt x="378" y="320"/>
                    <a:pt x="378" y="320"/>
                  </a:cubicBezTo>
                  <a:cubicBezTo>
                    <a:pt x="387" y="320"/>
                    <a:pt x="395" y="328"/>
                    <a:pt x="395" y="337"/>
                  </a:cubicBezTo>
                  <a:cubicBezTo>
                    <a:pt x="395" y="379"/>
                    <a:pt x="395" y="379"/>
                    <a:pt x="395" y="379"/>
                  </a:cubicBezTo>
                  <a:cubicBezTo>
                    <a:pt x="440" y="379"/>
                    <a:pt x="440" y="379"/>
                    <a:pt x="440" y="379"/>
                  </a:cubicBezTo>
                  <a:cubicBezTo>
                    <a:pt x="440" y="18"/>
                    <a:pt x="440" y="18"/>
                    <a:pt x="440" y="18"/>
                  </a:cubicBezTo>
                  <a:cubicBezTo>
                    <a:pt x="440" y="8"/>
                    <a:pt x="432" y="0"/>
                    <a:pt x="422" y="0"/>
                  </a:cubicBezTo>
                  <a:cubicBezTo>
                    <a:pt x="18" y="0"/>
                    <a:pt x="18" y="0"/>
                    <a:pt x="18" y="0"/>
                  </a:cubicBezTo>
                  <a:cubicBezTo>
                    <a:pt x="8" y="0"/>
                    <a:pt x="0" y="8"/>
                    <a:pt x="0" y="18"/>
                  </a:cubicBezTo>
                  <a:cubicBezTo>
                    <a:pt x="0" y="590"/>
                    <a:pt x="0" y="590"/>
                    <a:pt x="0" y="590"/>
                  </a:cubicBezTo>
                  <a:cubicBezTo>
                    <a:pt x="0" y="599"/>
                    <a:pt x="0" y="614"/>
                    <a:pt x="0" y="623"/>
                  </a:cubicBezTo>
                  <a:cubicBezTo>
                    <a:pt x="0" y="631"/>
                    <a:pt x="0" y="646"/>
                    <a:pt x="0" y="656"/>
                  </a:cubicBezTo>
                  <a:cubicBezTo>
                    <a:pt x="0" y="778"/>
                    <a:pt x="0" y="778"/>
                    <a:pt x="0" y="778"/>
                  </a:cubicBezTo>
                  <a:cubicBezTo>
                    <a:pt x="0" y="788"/>
                    <a:pt x="8" y="796"/>
                    <a:pt x="18" y="796"/>
                  </a:cubicBezTo>
                  <a:cubicBezTo>
                    <a:pt x="206" y="796"/>
                    <a:pt x="206" y="796"/>
                    <a:pt x="206" y="796"/>
                  </a:cubicBezTo>
                  <a:lnTo>
                    <a:pt x="206" y="576"/>
                  </a:lnTo>
                  <a:close/>
                  <a:moveTo>
                    <a:pt x="312" y="63"/>
                  </a:moveTo>
                  <a:cubicBezTo>
                    <a:pt x="312" y="53"/>
                    <a:pt x="320" y="45"/>
                    <a:pt x="330" y="45"/>
                  </a:cubicBezTo>
                  <a:cubicBezTo>
                    <a:pt x="378" y="45"/>
                    <a:pt x="378" y="45"/>
                    <a:pt x="378" y="45"/>
                  </a:cubicBezTo>
                  <a:cubicBezTo>
                    <a:pt x="387" y="45"/>
                    <a:pt x="395" y="53"/>
                    <a:pt x="395" y="63"/>
                  </a:cubicBezTo>
                  <a:cubicBezTo>
                    <a:pt x="395" y="130"/>
                    <a:pt x="395" y="130"/>
                    <a:pt x="395" y="130"/>
                  </a:cubicBezTo>
                  <a:cubicBezTo>
                    <a:pt x="395" y="140"/>
                    <a:pt x="387" y="148"/>
                    <a:pt x="378" y="148"/>
                  </a:cubicBezTo>
                  <a:cubicBezTo>
                    <a:pt x="330" y="148"/>
                    <a:pt x="330" y="148"/>
                    <a:pt x="330" y="148"/>
                  </a:cubicBezTo>
                  <a:cubicBezTo>
                    <a:pt x="320" y="148"/>
                    <a:pt x="312" y="140"/>
                    <a:pt x="312" y="130"/>
                  </a:cubicBezTo>
                  <a:lnTo>
                    <a:pt x="312" y="63"/>
                  </a:lnTo>
                  <a:close/>
                  <a:moveTo>
                    <a:pt x="312" y="198"/>
                  </a:moveTo>
                  <a:cubicBezTo>
                    <a:pt x="312" y="188"/>
                    <a:pt x="320" y="180"/>
                    <a:pt x="330" y="180"/>
                  </a:cubicBezTo>
                  <a:cubicBezTo>
                    <a:pt x="378" y="180"/>
                    <a:pt x="378" y="180"/>
                    <a:pt x="378" y="180"/>
                  </a:cubicBezTo>
                  <a:cubicBezTo>
                    <a:pt x="387" y="180"/>
                    <a:pt x="395" y="188"/>
                    <a:pt x="395" y="198"/>
                  </a:cubicBezTo>
                  <a:cubicBezTo>
                    <a:pt x="395" y="266"/>
                    <a:pt x="395" y="266"/>
                    <a:pt x="395" y="266"/>
                  </a:cubicBezTo>
                  <a:cubicBezTo>
                    <a:pt x="395" y="275"/>
                    <a:pt x="387" y="283"/>
                    <a:pt x="378" y="283"/>
                  </a:cubicBezTo>
                  <a:cubicBezTo>
                    <a:pt x="330" y="283"/>
                    <a:pt x="330" y="283"/>
                    <a:pt x="330" y="283"/>
                  </a:cubicBezTo>
                  <a:cubicBezTo>
                    <a:pt x="320" y="283"/>
                    <a:pt x="312" y="275"/>
                    <a:pt x="312" y="266"/>
                  </a:cubicBezTo>
                  <a:lnTo>
                    <a:pt x="312" y="198"/>
                  </a:lnTo>
                  <a:close/>
                  <a:moveTo>
                    <a:pt x="178" y="63"/>
                  </a:moveTo>
                  <a:cubicBezTo>
                    <a:pt x="178" y="53"/>
                    <a:pt x="186" y="45"/>
                    <a:pt x="196" y="45"/>
                  </a:cubicBezTo>
                  <a:cubicBezTo>
                    <a:pt x="244" y="45"/>
                    <a:pt x="244" y="45"/>
                    <a:pt x="244" y="45"/>
                  </a:cubicBezTo>
                  <a:cubicBezTo>
                    <a:pt x="254" y="45"/>
                    <a:pt x="262" y="53"/>
                    <a:pt x="262" y="63"/>
                  </a:cubicBezTo>
                  <a:cubicBezTo>
                    <a:pt x="262" y="130"/>
                    <a:pt x="262" y="130"/>
                    <a:pt x="262" y="130"/>
                  </a:cubicBezTo>
                  <a:cubicBezTo>
                    <a:pt x="262" y="140"/>
                    <a:pt x="254" y="148"/>
                    <a:pt x="244" y="148"/>
                  </a:cubicBezTo>
                  <a:cubicBezTo>
                    <a:pt x="196" y="148"/>
                    <a:pt x="196" y="148"/>
                    <a:pt x="196" y="148"/>
                  </a:cubicBezTo>
                  <a:cubicBezTo>
                    <a:pt x="186" y="148"/>
                    <a:pt x="178" y="140"/>
                    <a:pt x="178" y="130"/>
                  </a:cubicBezTo>
                  <a:lnTo>
                    <a:pt x="178" y="63"/>
                  </a:lnTo>
                  <a:close/>
                  <a:moveTo>
                    <a:pt x="178" y="198"/>
                  </a:moveTo>
                  <a:cubicBezTo>
                    <a:pt x="178" y="188"/>
                    <a:pt x="186" y="180"/>
                    <a:pt x="196" y="180"/>
                  </a:cubicBezTo>
                  <a:cubicBezTo>
                    <a:pt x="244" y="180"/>
                    <a:pt x="244" y="180"/>
                    <a:pt x="244" y="180"/>
                  </a:cubicBezTo>
                  <a:cubicBezTo>
                    <a:pt x="254" y="180"/>
                    <a:pt x="262" y="188"/>
                    <a:pt x="262" y="198"/>
                  </a:cubicBezTo>
                  <a:cubicBezTo>
                    <a:pt x="262" y="266"/>
                    <a:pt x="262" y="266"/>
                    <a:pt x="262" y="266"/>
                  </a:cubicBezTo>
                  <a:cubicBezTo>
                    <a:pt x="262" y="275"/>
                    <a:pt x="254" y="283"/>
                    <a:pt x="244" y="283"/>
                  </a:cubicBezTo>
                  <a:cubicBezTo>
                    <a:pt x="196" y="283"/>
                    <a:pt x="196" y="283"/>
                    <a:pt x="196" y="283"/>
                  </a:cubicBezTo>
                  <a:cubicBezTo>
                    <a:pt x="186" y="283"/>
                    <a:pt x="178" y="275"/>
                    <a:pt x="178" y="266"/>
                  </a:cubicBezTo>
                  <a:lnTo>
                    <a:pt x="178" y="198"/>
                  </a:lnTo>
                  <a:close/>
                  <a:moveTo>
                    <a:pt x="131" y="558"/>
                  </a:moveTo>
                  <a:cubicBezTo>
                    <a:pt x="131" y="568"/>
                    <a:pt x="123" y="576"/>
                    <a:pt x="113" y="576"/>
                  </a:cubicBezTo>
                  <a:cubicBezTo>
                    <a:pt x="65" y="576"/>
                    <a:pt x="65" y="576"/>
                    <a:pt x="65" y="576"/>
                  </a:cubicBezTo>
                  <a:cubicBezTo>
                    <a:pt x="55" y="576"/>
                    <a:pt x="47" y="568"/>
                    <a:pt x="47" y="558"/>
                  </a:cubicBezTo>
                  <a:cubicBezTo>
                    <a:pt x="47" y="490"/>
                    <a:pt x="47" y="490"/>
                    <a:pt x="47" y="490"/>
                  </a:cubicBezTo>
                  <a:cubicBezTo>
                    <a:pt x="47" y="480"/>
                    <a:pt x="55" y="472"/>
                    <a:pt x="65" y="472"/>
                  </a:cubicBezTo>
                  <a:cubicBezTo>
                    <a:pt x="113" y="472"/>
                    <a:pt x="113" y="472"/>
                    <a:pt x="113" y="472"/>
                  </a:cubicBezTo>
                  <a:cubicBezTo>
                    <a:pt x="123" y="472"/>
                    <a:pt x="131" y="480"/>
                    <a:pt x="131" y="490"/>
                  </a:cubicBezTo>
                  <a:lnTo>
                    <a:pt x="131" y="558"/>
                  </a:lnTo>
                  <a:close/>
                  <a:moveTo>
                    <a:pt x="131" y="405"/>
                  </a:moveTo>
                  <a:cubicBezTo>
                    <a:pt x="131" y="415"/>
                    <a:pt x="123" y="423"/>
                    <a:pt x="113" y="423"/>
                  </a:cubicBezTo>
                  <a:cubicBezTo>
                    <a:pt x="65" y="423"/>
                    <a:pt x="65" y="423"/>
                    <a:pt x="65" y="423"/>
                  </a:cubicBezTo>
                  <a:cubicBezTo>
                    <a:pt x="55" y="423"/>
                    <a:pt x="47" y="415"/>
                    <a:pt x="47" y="405"/>
                  </a:cubicBezTo>
                  <a:cubicBezTo>
                    <a:pt x="47" y="337"/>
                    <a:pt x="47" y="337"/>
                    <a:pt x="47" y="337"/>
                  </a:cubicBezTo>
                  <a:cubicBezTo>
                    <a:pt x="47" y="328"/>
                    <a:pt x="55" y="320"/>
                    <a:pt x="65" y="320"/>
                  </a:cubicBezTo>
                  <a:cubicBezTo>
                    <a:pt x="113" y="320"/>
                    <a:pt x="113" y="320"/>
                    <a:pt x="113" y="320"/>
                  </a:cubicBezTo>
                  <a:cubicBezTo>
                    <a:pt x="123" y="320"/>
                    <a:pt x="131" y="328"/>
                    <a:pt x="131" y="337"/>
                  </a:cubicBezTo>
                  <a:lnTo>
                    <a:pt x="131" y="405"/>
                  </a:lnTo>
                  <a:close/>
                  <a:moveTo>
                    <a:pt x="131" y="266"/>
                  </a:moveTo>
                  <a:cubicBezTo>
                    <a:pt x="131" y="275"/>
                    <a:pt x="123" y="283"/>
                    <a:pt x="113" y="283"/>
                  </a:cubicBezTo>
                  <a:cubicBezTo>
                    <a:pt x="65" y="283"/>
                    <a:pt x="65" y="283"/>
                    <a:pt x="65" y="283"/>
                  </a:cubicBezTo>
                  <a:cubicBezTo>
                    <a:pt x="55" y="283"/>
                    <a:pt x="47" y="275"/>
                    <a:pt x="47" y="266"/>
                  </a:cubicBezTo>
                  <a:cubicBezTo>
                    <a:pt x="47" y="198"/>
                    <a:pt x="47" y="198"/>
                    <a:pt x="47" y="198"/>
                  </a:cubicBezTo>
                  <a:cubicBezTo>
                    <a:pt x="47" y="188"/>
                    <a:pt x="55" y="180"/>
                    <a:pt x="65" y="180"/>
                  </a:cubicBezTo>
                  <a:cubicBezTo>
                    <a:pt x="113" y="180"/>
                    <a:pt x="113" y="180"/>
                    <a:pt x="113" y="180"/>
                  </a:cubicBezTo>
                  <a:cubicBezTo>
                    <a:pt x="123" y="180"/>
                    <a:pt x="131" y="188"/>
                    <a:pt x="131" y="198"/>
                  </a:cubicBezTo>
                  <a:lnTo>
                    <a:pt x="131" y="266"/>
                  </a:lnTo>
                  <a:close/>
                  <a:moveTo>
                    <a:pt x="131" y="130"/>
                  </a:moveTo>
                  <a:cubicBezTo>
                    <a:pt x="131" y="140"/>
                    <a:pt x="123" y="148"/>
                    <a:pt x="113" y="148"/>
                  </a:cubicBezTo>
                  <a:cubicBezTo>
                    <a:pt x="65" y="148"/>
                    <a:pt x="65" y="148"/>
                    <a:pt x="65" y="148"/>
                  </a:cubicBezTo>
                  <a:cubicBezTo>
                    <a:pt x="55" y="148"/>
                    <a:pt x="47" y="140"/>
                    <a:pt x="47" y="130"/>
                  </a:cubicBezTo>
                  <a:cubicBezTo>
                    <a:pt x="47" y="63"/>
                    <a:pt x="47" y="63"/>
                    <a:pt x="47" y="63"/>
                  </a:cubicBezTo>
                  <a:cubicBezTo>
                    <a:pt x="47" y="53"/>
                    <a:pt x="55" y="45"/>
                    <a:pt x="65" y="45"/>
                  </a:cubicBezTo>
                  <a:cubicBezTo>
                    <a:pt x="113" y="45"/>
                    <a:pt x="113" y="45"/>
                    <a:pt x="113" y="45"/>
                  </a:cubicBezTo>
                  <a:cubicBezTo>
                    <a:pt x="123" y="45"/>
                    <a:pt x="131" y="53"/>
                    <a:pt x="131" y="63"/>
                  </a:cubicBezTo>
                  <a:lnTo>
                    <a:pt x="131" y="130"/>
                  </a:lnTo>
                  <a:close/>
                </a:path>
              </a:pathLst>
            </a:custGeom>
            <a:grpFill/>
            <a:ln>
              <a:noFill/>
            </a:ln>
          </p:spPr>
          <p:txBody>
            <a:bodyPr vert="horz" wrap="square" lIns="91440" tIns="45720" rIns="91440" bIns="45720" numCol="1" anchor="t" anchorCtr="0" compatLnSpc="1">
              <a:prstTxWarp prst="textNoShape">
                <a:avLst/>
              </a:prstTxWarp>
            </a:bodyPr>
            <a:lstStyle/>
            <a:p>
              <a:pPr defTabSz="914184"/>
              <a:endParaRPr lang="en-US" sz="1700">
                <a:solidFill>
                  <a:srgbClr val="000000"/>
                </a:solidFill>
              </a:endParaRPr>
            </a:p>
          </p:txBody>
        </p:sp>
        <p:sp>
          <p:nvSpPr>
            <p:cNvPr id="34" name="Freeform 18"/>
            <p:cNvSpPr>
              <a:spLocks noEditPoints="1"/>
            </p:cNvSpPr>
            <p:nvPr/>
          </p:nvSpPr>
          <p:spPr bwMode="auto">
            <a:xfrm>
              <a:off x="5646738" y="5371809"/>
              <a:ext cx="468313" cy="400050"/>
            </a:xfrm>
            <a:custGeom>
              <a:avLst/>
              <a:gdLst>
                <a:gd name="T0" fmla="*/ 18 w 447"/>
                <a:gd name="T1" fmla="*/ 0 h 382"/>
                <a:gd name="T2" fmla="*/ 0 w 447"/>
                <a:gd name="T3" fmla="*/ 18 h 382"/>
                <a:gd name="T4" fmla="*/ 0 w 447"/>
                <a:gd name="T5" fmla="*/ 364 h 382"/>
                <a:gd name="T6" fmla="*/ 18 w 447"/>
                <a:gd name="T7" fmla="*/ 382 h 382"/>
                <a:gd name="T8" fmla="*/ 429 w 447"/>
                <a:gd name="T9" fmla="*/ 382 h 382"/>
                <a:gd name="T10" fmla="*/ 447 w 447"/>
                <a:gd name="T11" fmla="*/ 364 h 382"/>
                <a:gd name="T12" fmla="*/ 447 w 447"/>
                <a:gd name="T13" fmla="*/ 18 h 382"/>
                <a:gd name="T14" fmla="*/ 429 w 447"/>
                <a:gd name="T15" fmla="*/ 0 h 382"/>
                <a:gd name="T16" fmla="*/ 18 w 447"/>
                <a:gd name="T17" fmla="*/ 0 h 382"/>
                <a:gd name="T18" fmla="*/ 133 w 447"/>
                <a:gd name="T19" fmla="*/ 301 h 382"/>
                <a:gd name="T20" fmla="*/ 115 w 447"/>
                <a:gd name="T21" fmla="*/ 319 h 382"/>
                <a:gd name="T22" fmla="*/ 66 w 447"/>
                <a:gd name="T23" fmla="*/ 319 h 382"/>
                <a:gd name="T24" fmla="*/ 48 w 447"/>
                <a:gd name="T25" fmla="*/ 301 h 382"/>
                <a:gd name="T26" fmla="*/ 48 w 447"/>
                <a:gd name="T27" fmla="*/ 232 h 382"/>
                <a:gd name="T28" fmla="*/ 66 w 447"/>
                <a:gd name="T29" fmla="*/ 214 h 382"/>
                <a:gd name="T30" fmla="*/ 115 w 447"/>
                <a:gd name="T31" fmla="*/ 214 h 382"/>
                <a:gd name="T32" fmla="*/ 133 w 447"/>
                <a:gd name="T33" fmla="*/ 232 h 382"/>
                <a:gd name="T34" fmla="*/ 133 w 447"/>
                <a:gd name="T35" fmla="*/ 301 h 382"/>
                <a:gd name="T36" fmla="*/ 133 w 447"/>
                <a:gd name="T37" fmla="*/ 146 h 382"/>
                <a:gd name="T38" fmla="*/ 115 w 447"/>
                <a:gd name="T39" fmla="*/ 164 h 382"/>
                <a:gd name="T40" fmla="*/ 66 w 447"/>
                <a:gd name="T41" fmla="*/ 164 h 382"/>
                <a:gd name="T42" fmla="*/ 48 w 447"/>
                <a:gd name="T43" fmla="*/ 146 h 382"/>
                <a:gd name="T44" fmla="*/ 48 w 447"/>
                <a:gd name="T45" fmla="*/ 77 h 382"/>
                <a:gd name="T46" fmla="*/ 66 w 447"/>
                <a:gd name="T47" fmla="*/ 59 h 382"/>
                <a:gd name="T48" fmla="*/ 115 w 447"/>
                <a:gd name="T49" fmla="*/ 59 h 382"/>
                <a:gd name="T50" fmla="*/ 133 w 447"/>
                <a:gd name="T51" fmla="*/ 77 h 382"/>
                <a:gd name="T52" fmla="*/ 133 w 447"/>
                <a:gd name="T53" fmla="*/ 146 h 382"/>
                <a:gd name="T54" fmla="*/ 266 w 447"/>
                <a:gd name="T55" fmla="*/ 301 h 382"/>
                <a:gd name="T56" fmla="*/ 248 w 447"/>
                <a:gd name="T57" fmla="*/ 319 h 382"/>
                <a:gd name="T58" fmla="*/ 199 w 447"/>
                <a:gd name="T59" fmla="*/ 319 h 382"/>
                <a:gd name="T60" fmla="*/ 181 w 447"/>
                <a:gd name="T61" fmla="*/ 301 h 382"/>
                <a:gd name="T62" fmla="*/ 181 w 447"/>
                <a:gd name="T63" fmla="*/ 232 h 382"/>
                <a:gd name="T64" fmla="*/ 199 w 447"/>
                <a:gd name="T65" fmla="*/ 214 h 382"/>
                <a:gd name="T66" fmla="*/ 248 w 447"/>
                <a:gd name="T67" fmla="*/ 214 h 382"/>
                <a:gd name="T68" fmla="*/ 266 w 447"/>
                <a:gd name="T69" fmla="*/ 232 h 382"/>
                <a:gd name="T70" fmla="*/ 266 w 447"/>
                <a:gd name="T71" fmla="*/ 301 h 382"/>
                <a:gd name="T72" fmla="*/ 266 w 447"/>
                <a:gd name="T73" fmla="*/ 146 h 382"/>
                <a:gd name="T74" fmla="*/ 248 w 447"/>
                <a:gd name="T75" fmla="*/ 164 h 382"/>
                <a:gd name="T76" fmla="*/ 199 w 447"/>
                <a:gd name="T77" fmla="*/ 164 h 382"/>
                <a:gd name="T78" fmla="*/ 181 w 447"/>
                <a:gd name="T79" fmla="*/ 146 h 382"/>
                <a:gd name="T80" fmla="*/ 181 w 447"/>
                <a:gd name="T81" fmla="*/ 77 h 382"/>
                <a:gd name="T82" fmla="*/ 199 w 447"/>
                <a:gd name="T83" fmla="*/ 59 h 382"/>
                <a:gd name="T84" fmla="*/ 248 w 447"/>
                <a:gd name="T85" fmla="*/ 59 h 382"/>
                <a:gd name="T86" fmla="*/ 266 w 447"/>
                <a:gd name="T87" fmla="*/ 77 h 382"/>
                <a:gd name="T88" fmla="*/ 266 w 447"/>
                <a:gd name="T89" fmla="*/ 146 h 382"/>
                <a:gd name="T90" fmla="*/ 401 w 447"/>
                <a:gd name="T91" fmla="*/ 301 h 382"/>
                <a:gd name="T92" fmla="*/ 383 w 447"/>
                <a:gd name="T93" fmla="*/ 319 h 382"/>
                <a:gd name="T94" fmla="*/ 334 w 447"/>
                <a:gd name="T95" fmla="*/ 319 h 382"/>
                <a:gd name="T96" fmla="*/ 316 w 447"/>
                <a:gd name="T97" fmla="*/ 301 h 382"/>
                <a:gd name="T98" fmla="*/ 316 w 447"/>
                <a:gd name="T99" fmla="*/ 232 h 382"/>
                <a:gd name="T100" fmla="*/ 334 w 447"/>
                <a:gd name="T101" fmla="*/ 214 h 382"/>
                <a:gd name="T102" fmla="*/ 383 w 447"/>
                <a:gd name="T103" fmla="*/ 214 h 382"/>
                <a:gd name="T104" fmla="*/ 401 w 447"/>
                <a:gd name="T105" fmla="*/ 232 h 382"/>
                <a:gd name="T106" fmla="*/ 401 w 447"/>
                <a:gd name="T107" fmla="*/ 301 h 382"/>
                <a:gd name="T108" fmla="*/ 401 w 447"/>
                <a:gd name="T109" fmla="*/ 146 h 382"/>
                <a:gd name="T110" fmla="*/ 383 w 447"/>
                <a:gd name="T111" fmla="*/ 164 h 382"/>
                <a:gd name="T112" fmla="*/ 334 w 447"/>
                <a:gd name="T113" fmla="*/ 164 h 382"/>
                <a:gd name="T114" fmla="*/ 316 w 447"/>
                <a:gd name="T115" fmla="*/ 146 h 382"/>
                <a:gd name="T116" fmla="*/ 316 w 447"/>
                <a:gd name="T117" fmla="*/ 77 h 382"/>
                <a:gd name="T118" fmla="*/ 334 w 447"/>
                <a:gd name="T119" fmla="*/ 59 h 382"/>
                <a:gd name="T120" fmla="*/ 383 w 447"/>
                <a:gd name="T121" fmla="*/ 59 h 382"/>
                <a:gd name="T122" fmla="*/ 401 w 447"/>
                <a:gd name="T123" fmla="*/ 77 h 382"/>
                <a:gd name="T124" fmla="*/ 401 w 447"/>
                <a:gd name="T125" fmla="*/ 146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7" h="382">
                  <a:moveTo>
                    <a:pt x="18" y="0"/>
                  </a:moveTo>
                  <a:cubicBezTo>
                    <a:pt x="8" y="0"/>
                    <a:pt x="0" y="8"/>
                    <a:pt x="0" y="18"/>
                  </a:cubicBezTo>
                  <a:cubicBezTo>
                    <a:pt x="0" y="364"/>
                    <a:pt x="0" y="364"/>
                    <a:pt x="0" y="364"/>
                  </a:cubicBezTo>
                  <a:cubicBezTo>
                    <a:pt x="0" y="374"/>
                    <a:pt x="8" y="382"/>
                    <a:pt x="18" y="382"/>
                  </a:cubicBezTo>
                  <a:cubicBezTo>
                    <a:pt x="429" y="382"/>
                    <a:pt x="429" y="382"/>
                    <a:pt x="429" y="382"/>
                  </a:cubicBezTo>
                  <a:cubicBezTo>
                    <a:pt x="439" y="382"/>
                    <a:pt x="447" y="374"/>
                    <a:pt x="447" y="364"/>
                  </a:cubicBezTo>
                  <a:cubicBezTo>
                    <a:pt x="447" y="18"/>
                    <a:pt x="447" y="18"/>
                    <a:pt x="447" y="18"/>
                  </a:cubicBezTo>
                  <a:cubicBezTo>
                    <a:pt x="447" y="8"/>
                    <a:pt x="439" y="0"/>
                    <a:pt x="429" y="0"/>
                  </a:cubicBezTo>
                  <a:lnTo>
                    <a:pt x="18" y="0"/>
                  </a:lnTo>
                  <a:close/>
                  <a:moveTo>
                    <a:pt x="133" y="301"/>
                  </a:moveTo>
                  <a:cubicBezTo>
                    <a:pt x="133" y="311"/>
                    <a:pt x="125" y="319"/>
                    <a:pt x="115" y="319"/>
                  </a:cubicBezTo>
                  <a:cubicBezTo>
                    <a:pt x="66" y="319"/>
                    <a:pt x="66" y="319"/>
                    <a:pt x="66" y="319"/>
                  </a:cubicBezTo>
                  <a:cubicBezTo>
                    <a:pt x="56" y="319"/>
                    <a:pt x="48" y="311"/>
                    <a:pt x="48" y="301"/>
                  </a:cubicBezTo>
                  <a:cubicBezTo>
                    <a:pt x="48" y="232"/>
                    <a:pt x="48" y="232"/>
                    <a:pt x="48" y="232"/>
                  </a:cubicBezTo>
                  <a:cubicBezTo>
                    <a:pt x="48" y="222"/>
                    <a:pt x="56" y="214"/>
                    <a:pt x="66" y="214"/>
                  </a:cubicBezTo>
                  <a:cubicBezTo>
                    <a:pt x="115" y="214"/>
                    <a:pt x="115" y="214"/>
                    <a:pt x="115" y="214"/>
                  </a:cubicBezTo>
                  <a:cubicBezTo>
                    <a:pt x="125" y="214"/>
                    <a:pt x="133" y="222"/>
                    <a:pt x="133" y="232"/>
                  </a:cubicBezTo>
                  <a:lnTo>
                    <a:pt x="133" y="301"/>
                  </a:lnTo>
                  <a:close/>
                  <a:moveTo>
                    <a:pt x="133" y="146"/>
                  </a:moveTo>
                  <a:cubicBezTo>
                    <a:pt x="133" y="156"/>
                    <a:pt x="125" y="164"/>
                    <a:pt x="115" y="164"/>
                  </a:cubicBezTo>
                  <a:cubicBezTo>
                    <a:pt x="66" y="164"/>
                    <a:pt x="66" y="164"/>
                    <a:pt x="66" y="164"/>
                  </a:cubicBezTo>
                  <a:cubicBezTo>
                    <a:pt x="56" y="164"/>
                    <a:pt x="48" y="156"/>
                    <a:pt x="48" y="146"/>
                  </a:cubicBezTo>
                  <a:cubicBezTo>
                    <a:pt x="48" y="77"/>
                    <a:pt x="48" y="77"/>
                    <a:pt x="48" y="77"/>
                  </a:cubicBezTo>
                  <a:cubicBezTo>
                    <a:pt x="48" y="67"/>
                    <a:pt x="56" y="59"/>
                    <a:pt x="66" y="59"/>
                  </a:cubicBezTo>
                  <a:cubicBezTo>
                    <a:pt x="115" y="59"/>
                    <a:pt x="115" y="59"/>
                    <a:pt x="115" y="59"/>
                  </a:cubicBezTo>
                  <a:cubicBezTo>
                    <a:pt x="125" y="59"/>
                    <a:pt x="133" y="67"/>
                    <a:pt x="133" y="77"/>
                  </a:cubicBezTo>
                  <a:lnTo>
                    <a:pt x="133" y="146"/>
                  </a:lnTo>
                  <a:close/>
                  <a:moveTo>
                    <a:pt x="266" y="301"/>
                  </a:moveTo>
                  <a:cubicBezTo>
                    <a:pt x="266" y="311"/>
                    <a:pt x="258" y="319"/>
                    <a:pt x="248" y="319"/>
                  </a:cubicBezTo>
                  <a:cubicBezTo>
                    <a:pt x="199" y="319"/>
                    <a:pt x="199" y="319"/>
                    <a:pt x="199" y="319"/>
                  </a:cubicBezTo>
                  <a:cubicBezTo>
                    <a:pt x="189" y="319"/>
                    <a:pt x="181" y="311"/>
                    <a:pt x="181" y="301"/>
                  </a:cubicBezTo>
                  <a:cubicBezTo>
                    <a:pt x="181" y="232"/>
                    <a:pt x="181" y="232"/>
                    <a:pt x="181" y="232"/>
                  </a:cubicBezTo>
                  <a:cubicBezTo>
                    <a:pt x="181" y="222"/>
                    <a:pt x="189" y="214"/>
                    <a:pt x="199" y="214"/>
                  </a:cubicBezTo>
                  <a:cubicBezTo>
                    <a:pt x="248" y="214"/>
                    <a:pt x="248" y="214"/>
                    <a:pt x="248" y="214"/>
                  </a:cubicBezTo>
                  <a:cubicBezTo>
                    <a:pt x="258" y="214"/>
                    <a:pt x="266" y="222"/>
                    <a:pt x="266" y="232"/>
                  </a:cubicBezTo>
                  <a:lnTo>
                    <a:pt x="266" y="301"/>
                  </a:lnTo>
                  <a:close/>
                  <a:moveTo>
                    <a:pt x="266" y="146"/>
                  </a:moveTo>
                  <a:cubicBezTo>
                    <a:pt x="266" y="156"/>
                    <a:pt x="258" y="164"/>
                    <a:pt x="248" y="164"/>
                  </a:cubicBezTo>
                  <a:cubicBezTo>
                    <a:pt x="199" y="164"/>
                    <a:pt x="199" y="164"/>
                    <a:pt x="199" y="164"/>
                  </a:cubicBezTo>
                  <a:cubicBezTo>
                    <a:pt x="189" y="164"/>
                    <a:pt x="181" y="156"/>
                    <a:pt x="181" y="146"/>
                  </a:cubicBezTo>
                  <a:cubicBezTo>
                    <a:pt x="181" y="77"/>
                    <a:pt x="181" y="77"/>
                    <a:pt x="181" y="77"/>
                  </a:cubicBezTo>
                  <a:cubicBezTo>
                    <a:pt x="181" y="67"/>
                    <a:pt x="189" y="59"/>
                    <a:pt x="199" y="59"/>
                  </a:cubicBezTo>
                  <a:cubicBezTo>
                    <a:pt x="248" y="59"/>
                    <a:pt x="248" y="59"/>
                    <a:pt x="248" y="59"/>
                  </a:cubicBezTo>
                  <a:cubicBezTo>
                    <a:pt x="258" y="59"/>
                    <a:pt x="266" y="67"/>
                    <a:pt x="266" y="77"/>
                  </a:cubicBezTo>
                  <a:lnTo>
                    <a:pt x="266" y="146"/>
                  </a:lnTo>
                  <a:close/>
                  <a:moveTo>
                    <a:pt x="401" y="301"/>
                  </a:moveTo>
                  <a:cubicBezTo>
                    <a:pt x="401" y="311"/>
                    <a:pt x="393" y="319"/>
                    <a:pt x="383" y="319"/>
                  </a:cubicBezTo>
                  <a:cubicBezTo>
                    <a:pt x="334" y="319"/>
                    <a:pt x="334" y="319"/>
                    <a:pt x="334" y="319"/>
                  </a:cubicBezTo>
                  <a:cubicBezTo>
                    <a:pt x="324" y="319"/>
                    <a:pt x="316" y="311"/>
                    <a:pt x="316" y="301"/>
                  </a:cubicBezTo>
                  <a:cubicBezTo>
                    <a:pt x="316" y="232"/>
                    <a:pt x="316" y="232"/>
                    <a:pt x="316" y="232"/>
                  </a:cubicBezTo>
                  <a:cubicBezTo>
                    <a:pt x="316" y="222"/>
                    <a:pt x="324" y="214"/>
                    <a:pt x="334" y="214"/>
                  </a:cubicBezTo>
                  <a:cubicBezTo>
                    <a:pt x="383" y="214"/>
                    <a:pt x="383" y="214"/>
                    <a:pt x="383" y="214"/>
                  </a:cubicBezTo>
                  <a:cubicBezTo>
                    <a:pt x="393" y="214"/>
                    <a:pt x="401" y="222"/>
                    <a:pt x="401" y="232"/>
                  </a:cubicBezTo>
                  <a:lnTo>
                    <a:pt x="401" y="301"/>
                  </a:lnTo>
                  <a:close/>
                  <a:moveTo>
                    <a:pt x="401" y="146"/>
                  </a:moveTo>
                  <a:cubicBezTo>
                    <a:pt x="401" y="156"/>
                    <a:pt x="393" y="164"/>
                    <a:pt x="383" y="164"/>
                  </a:cubicBezTo>
                  <a:cubicBezTo>
                    <a:pt x="334" y="164"/>
                    <a:pt x="334" y="164"/>
                    <a:pt x="334" y="164"/>
                  </a:cubicBezTo>
                  <a:cubicBezTo>
                    <a:pt x="324" y="164"/>
                    <a:pt x="316" y="156"/>
                    <a:pt x="316" y="146"/>
                  </a:cubicBezTo>
                  <a:cubicBezTo>
                    <a:pt x="316" y="77"/>
                    <a:pt x="316" y="77"/>
                    <a:pt x="316" y="77"/>
                  </a:cubicBezTo>
                  <a:cubicBezTo>
                    <a:pt x="316" y="67"/>
                    <a:pt x="324" y="59"/>
                    <a:pt x="334" y="59"/>
                  </a:cubicBezTo>
                  <a:cubicBezTo>
                    <a:pt x="383" y="59"/>
                    <a:pt x="383" y="59"/>
                    <a:pt x="383" y="59"/>
                  </a:cubicBezTo>
                  <a:cubicBezTo>
                    <a:pt x="393" y="59"/>
                    <a:pt x="401" y="67"/>
                    <a:pt x="401" y="77"/>
                  </a:cubicBezTo>
                  <a:lnTo>
                    <a:pt x="401" y="146"/>
                  </a:lnTo>
                  <a:close/>
                </a:path>
              </a:pathLst>
            </a:custGeom>
            <a:grpFill/>
            <a:ln>
              <a:noFill/>
            </a:ln>
          </p:spPr>
          <p:txBody>
            <a:bodyPr vert="horz" wrap="square" lIns="91440" tIns="45720" rIns="91440" bIns="45720" numCol="1" anchor="t" anchorCtr="0" compatLnSpc="1">
              <a:prstTxWarp prst="textNoShape">
                <a:avLst/>
              </a:prstTxWarp>
            </a:bodyPr>
            <a:lstStyle/>
            <a:p>
              <a:pPr defTabSz="914184"/>
              <a:endParaRPr lang="en-US" sz="1700">
                <a:solidFill>
                  <a:srgbClr val="000000"/>
                </a:solidFill>
              </a:endParaRPr>
            </a:p>
          </p:txBody>
        </p:sp>
      </p:grpSp>
    </p:spTree>
    <p:extLst>
      <p:ext uri="{BB962C8B-B14F-4D97-AF65-F5344CB8AC3E}">
        <p14:creationId xmlns:p14="http://schemas.microsoft.com/office/powerpoint/2010/main" val="3641769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333125" y="743318"/>
            <a:ext cx="12103350" cy="5507889"/>
            <a:chOff x="333125" y="1179951"/>
            <a:chExt cx="12103350" cy="5507889"/>
          </a:xfrm>
        </p:grpSpPr>
        <p:sp>
          <p:nvSpPr>
            <p:cNvPr id="61" name="Rectangle 60"/>
            <p:cNvSpPr/>
            <p:nvPr/>
          </p:nvSpPr>
          <p:spPr bwMode="auto">
            <a:xfrm>
              <a:off x="876301" y="5634781"/>
              <a:ext cx="11560174" cy="1050234"/>
            </a:xfrm>
            <a:prstGeom prst="rect">
              <a:avLst/>
            </a:prstGeom>
            <a:solidFill>
              <a:schemeClr val="tx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0584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endParaRPr lang="en-US" sz="2800" dirty="0">
                <a:solidFill>
                  <a:srgbClr val="FFFFFF"/>
                </a:solidFill>
                <a:latin typeface="Segoe UI Light"/>
              </a:endParaRPr>
            </a:p>
          </p:txBody>
        </p:sp>
        <p:sp>
          <p:nvSpPr>
            <p:cNvPr id="62" name="Rectangle 61"/>
            <p:cNvSpPr/>
            <p:nvPr/>
          </p:nvSpPr>
          <p:spPr bwMode="auto">
            <a:xfrm>
              <a:off x="876300" y="1223234"/>
              <a:ext cx="11560175" cy="969318"/>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00584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endParaRPr lang="en-US" sz="2800" dirty="0">
                <a:solidFill>
                  <a:srgbClr val="FFFFFF"/>
                </a:solidFill>
                <a:latin typeface="Segoe UI Light"/>
              </a:endParaRPr>
            </a:p>
          </p:txBody>
        </p:sp>
        <p:sp>
          <p:nvSpPr>
            <p:cNvPr id="63" name="Rectangle 62"/>
            <p:cNvSpPr/>
            <p:nvPr/>
          </p:nvSpPr>
          <p:spPr bwMode="auto">
            <a:xfrm>
              <a:off x="876301" y="2272453"/>
              <a:ext cx="11560174" cy="1050234"/>
            </a:xfrm>
            <a:prstGeom prst="rect">
              <a:avLst/>
            </a:prstGeom>
            <a:solidFill>
              <a:schemeClr val="tx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0584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endParaRPr lang="en-US" sz="2800" dirty="0">
                <a:solidFill>
                  <a:srgbClr val="FFFFFF"/>
                </a:solidFill>
                <a:latin typeface="Segoe UI Light"/>
              </a:endParaRPr>
            </a:p>
          </p:txBody>
        </p:sp>
        <p:sp>
          <p:nvSpPr>
            <p:cNvPr id="64" name="Rectangle 63"/>
            <p:cNvSpPr/>
            <p:nvPr/>
          </p:nvSpPr>
          <p:spPr bwMode="auto">
            <a:xfrm>
              <a:off x="876300" y="3393653"/>
              <a:ext cx="11560175" cy="1050234"/>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00584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endParaRPr lang="en-US" sz="2800" dirty="0">
                <a:solidFill>
                  <a:srgbClr val="FFFFFF"/>
                </a:solidFill>
                <a:latin typeface="Segoe UI Light"/>
              </a:endParaRPr>
            </a:p>
          </p:txBody>
        </p:sp>
        <p:sp>
          <p:nvSpPr>
            <p:cNvPr id="65" name="Rectangle 64"/>
            <p:cNvSpPr/>
            <p:nvPr/>
          </p:nvSpPr>
          <p:spPr bwMode="auto">
            <a:xfrm>
              <a:off x="876301" y="4514853"/>
              <a:ext cx="11560174" cy="1050234"/>
            </a:xfrm>
            <a:prstGeom prst="rect">
              <a:avLst/>
            </a:prstGeom>
            <a:solidFill>
              <a:schemeClr val="tx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0584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endParaRPr lang="en-US" sz="2800" dirty="0">
                <a:solidFill>
                  <a:srgbClr val="FFFFFF"/>
                </a:solidFill>
                <a:latin typeface="Segoe UI Light"/>
              </a:endParaRPr>
            </a:p>
          </p:txBody>
        </p:sp>
        <p:sp>
          <p:nvSpPr>
            <p:cNvPr id="68" name="Rectangle 67"/>
            <p:cNvSpPr/>
            <p:nvPr/>
          </p:nvSpPr>
          <p:spPr bwMode="auto">
            <a:xfrm>
              <a:off x="739650" y="1223234"/>
              <a:ext cx="11420474" cy="96931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0584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2800" dirty="0">
                  <a:solidFill>
                    <a:srgbClr val="002050"/>
                  </a:solidFill>
                  <a:latin typeface="Segoe UI Light"/>
                </a:rPr>
                <a:t>“Our role is more important than ever before</a:t>
              </a:r>
              <a:r>
                <a:rPr lang="en-US" sz="2800" dirty="0" smtClean="0">
                  <a:solidFill>
                    <a:srgbClr val="002050"/>
                  </a:solidFill>
                  <a:latin typeface="Segoe UI Light"/>
                </a:rPr>
                <a:t>”</a:t>
              </a:r>
              <a:endParaRPr lang="en-US" sz="2800" dirty="0">
                <a:solidFill>
                  <a:srgbClr val="002050"/>
                </a:solidFill>
                <a:latin typeface="Segoe UI Light"/>
              </a:endParaRPr>
            </a:p>
          </p:txBody>
        </p:sp>
        <p:sp>
          <p:nvSpPr>
            <p:cNvPr id="69" name="Rectangle 68"/>
            <p:cNvSpPr/>
            <p:nvPr/>
          </p:nvSpPr>
          <p:spPr bwMode="auto">
            <a:xfrm>
              <a:off x="739649" y="2272453"/>
              <a:ext cx="11696826" cy="1050234"/>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00584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2800" dirty="0">
                  <a:solidFill>
                    <a:srgbClr val="002050"/>
                  </a:solidFill>
                  <a:latin typeface="Segoe UI Light"/>
                </a:rPr>
                <a:t>“We are required to innovate and deliver much faster</a:t>
              </a:r>
              <a:r>
                <a:rPr lang="en-US" sz="2800" dirty="0" smtClean="0">
                  <a:solidFill>
                    <a:srgbClr val="002050"/>
                  </a:solidFill>
                  <a:latin typeface="Segoe UI Light"/>
                </a:rPr>
                <a:t>”</a:t>
              </a:r>
              <a:endParaRPr lang="en-US" sz="2800" dirty="0">
                <a:solidFill>
                  <a:srgbClr val="002050"/>
                </a:solidFill>
                <a:latin typeface="Segoe UI Light"/>
              </a:endParaRPr>
            </a:p>
          </p:txBody>
        </p:sp>
        <p:sp>
          <p:nvSpPr>
            <p:cNvPr id="70" name="Rectangle 69"/>
            <p:cNvSpPr/>
            <p:nvPr/>
          </p:nvSpPr>
          <p:spPr bwMode="auto">
            <a:xfrm>
              <a:off x="739650" y="3393653"/>
              <a:ext cx="11420474" cy="105023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0584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2800" dirty="0">
                  <a:solidFill>
                    <a:srgbClr val="002050"/>
                  </a:solidFill>
                  <a:latin typeface="Segoe UI Light"/>
                </a:rPr>
                <a:t>“I need a cross-device development strategy</a:t>
              </a:r>
              <a:r>
                <a:rPr lang="en-US" sz="2800" dirty="0" smtClean="0">
                  <a:solidFill>
                    <a:srgbClr val="002050"/>
                  </a:solidFill>
                  <a:latin typeface="Segoe UI Light"/>
                </a:rPr>
                <a:t>”</a:t>
              </a:r>
              <a:endParaRPr lang="en-US" sz="2800" dirty="0">
                <a:solidFill>
                  <a:srgbClr val="002050"/>
                </a:solidFill>
                <a:latin typeface="Segoe UI Light"/>
              </a:endParaRPr>
            </a:p>
          </p:txBody>
        </p:sp>
        <p:sp>
          <p:nvSpPr>
            <p:cNvPr id="71" name="Rectangle 70"/>
            <p:cNvSpPr/>
            <p:nvPr/>
          </p:nvSpPr>
          <p:spPr bwMode="auto">
            <a:xfrm>
              <a:off x="739649" y="4514853"/>
              <a:ext cx="11696826" cy="1050234"/>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00584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2800" dirty="0" smtClean="0">
                  <a:solidFill>
                    <a:srgbClr val="002050"/>
                  </a:solidFill>
                  <a:latin typeface="Segoe UI Light"/>
                </a:rPr>
                <a:t>“Open Source enriches the platform and the community”</a:t>
              </a:r>
              <a:endParaRPr lang="en-US" sz="2800" dirty="0">
                <a:solidFill>
                  <a:srgbClr val="002050"/>
                </a:solidFill>
                <a:latin typeface="Segoe UI Light"/>
              </a:endParaRPr>
            </a:p>
          </p:txBody>
        </p:sp>
        <p:sp>
          <p:nvSpPr>
            <p:cNvPr id="72" name="Rectangle 71"/>
            <p:cNvSpPr/>
            <p:nvPr/>
          </p:nvSpPr>
          <p:spPr bwMode="auto">
            <a:xfrm>
              <a:off x="739649" y="5634781"/>
              <a:ext cx="11696826" cy="1050234"/>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00584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2800" dirty="0">
                  <a:solidFill>
                    <a:srgbClr val="002050"/>
                  </a:solidFill>
                  <a:latin typeface="Segoe UI Light"/>
                </a:rPr>
                <a:t>“…but I have existing applications to run and evolve</a:t>
              </a:r>
              <a:r>
                <a:rPr lang="en-US" sz="2800" dirty="0" smtClean="0">
                  <a:solidFill>
                    <a:srgbClr val="002050"/>
                  </a:solidFill>
                  <a:latin typeface="Segoe UI Light"/>
                </a:rPr>
                <a:t>”</a:t>
              </a:r>
              <a:endParaRPr lang="en-US" sz="2800" dirty="0">
                <a:solidFill>
                  <a:srgbClr val="002050"/>
                </a:solidFill>
                <a:latin typeface="Segoe UI Light"/>
              </a:endParaRPr>
            </a:p>
          </p:txBody>
        </p:sp>
        <p:sp>
          <p:nvSpPr>
            <p:cNvPr id="73" name="Oval 72"/>
            <p:cNvSpPr/>
            <p:nvPr/>
          </p:nvSpPr>
          <p:spPr bwMode="auto">
            <a:xfrm>
              <a:off x="333125" y="1179951"/>
              <a:ext cx="1055884" cy="1055884"/>
            </a:xfrm>
            <a:prstGeom prst="ellipse">
              <a:avLst/>
            </a:prstGeom>
            <a:solidFill>
              <a:schemeClr val="bg2"/>
            </a:solidFill>
            <a:ln w="762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4" name="Oval 73"/>
            <p:cNvSpPr/>
            <p:nvPr/>
          </p:nvSpPr>
          <p:spPr bwMode="auto">
            <a:xfrm>
              <a:off x="333125" y="2292952"/>
              <a:ext cx="1055884" cy="1055884"/>
            </a:xfrm>
            <a:prstGeom prst="ellipse">
              <a:avLst/>
            </a:prstGeom>
            <a:solidFill>
              <a:schemeClr val="bg2"/>
            </a:solidFill>
            <a:ln w="762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5" name="Oval 74"/>
            <p:cNvSpPr/>
            <p:nvPr/>
          </p:nvSpPr>
          <p:spPr bwMode="auto">
            <a:xfrm>
              <a:off x="333125" y="3405953"/>
              <a:ext cx="1055884" cy="1055884"/>
            </a:xfrm>
            <a:prstGeom prst="ellipse">
              <a:avLst/>
            </a:prstGeom>
            <a:solidFill>
              <a:schemeClr val="bg2"/>
            </a:solidFill>
            <a:ln w="762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6" name="Oval 75"/>
            <p:cNvSpPr/>
            <p:nvPr/>
          </p:nvSpPr>
          <p:spPr bwMode="auto">
            <a:xfrm>
              <a:off x="333125" y="4518954"/>
              <a:ext cx="1055884" cy="1055884"/>
            </a:xfrm>
            <a:prstGeom prst="ellipse">
              <a:avLst/>
            </a:prstGeom>
            <a:solidFill>
              <a:schemeClr val="bg2"/>
            </a:solidFill>
            <a:ln w="762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77" name="Group 76"/>
            <p:cNvGrpSpPr/>
            <p:nvPr/>
          </p:nvGrpSpPr>
          <p:grpSpPr>
            <a:xfrm>
              <a:off x="604029" y="1344873"/>
              <a:ext cx="514076" cy="726041"/>
              <a:chOff x="757238" y="1653257"/>
              <a:chExt cx="596030" cy="841787"/>
            </a:xfrm>
            <a:solidFill>
              <a:schemeClr val="tx1"/>
            </a:solidFill>
          </p:grpSpPr>
          <p:grpSp>
            <p:nvGrpSpPr>
              <p:cNvPr id="78" name="Group 4"/>
              <p:cNvGrpSpPr>
                <a:grpSpLocks noChangeAspect="1"/>
              </p:cNvGrpSpPr>
              <p:nvPr/>
            </p:nvGrpSpPr>
            <p:grpSpPr bwMode="auto">
              <a:xfrm>
                <a:off x="1162689" y="1653257"/>
                <a:ext cx="190579" cy="530081"/>
                <a:chOff x="3035" y="-253"/>
                <a:chExt cx="1766" cy="4912"/>
              </a:xfrm>
              <a:grpFill/>
            </p:grpSpPr>
            <p:sp>
              <p:nvSpPr>
                <p:cNvPr id="83" name="Freeform 5"/>
                <p:cNvSpPr>
                  <a:spLocks/>
                </p:cNvSpPr>
                <p:nvPr/>
              </p:nvSpPr>
              <p:spPr bwMode="auto">
                <a:xfrm>
                  <a:off x="3035" y="1081"/>
                  <a:ext cx="1766" cy="3578"/>
                </a:xfrm>
                <a:custGeom>
                  <a:avLst/>
                  <a:gdLst>
                    <a:gd name="T0" fmla="*/ 607 w 745"/>
                    <a:gd name="T1" fmla="*/ 0 h 1512"/>
                    <a:gd name="T2" fmla="*/ 137 w 745"/>
                    <a:gd name="T3" fmla="*/ 0 h 1512"/>
                    <a:gd name="T4" fmla="*/ 0 w 745"/>
                    <a:gd name="T5" fmla="*/ 138 h 1512"/>
                    <a:gd name="T6" fmla="*/ 0 w 745"/>
                    <a:gd name="T7" fmla="*/ 776 h 1512"/>
                    <a:gd name="T8" fmla="*/ 137 w 745"/>
                    <a:gd name="T9" fmla="*/ 913 h 1512"/>
                    <a:gd name="T10" fmla="*/ 137 w 745"/>
                    <a:gd name="T11" fmla="*/ 913 h 1512"/>
                    <a:gd name="T12" fmla="*/ 137 w 745"/>
                    <a:gd name="T13" fmla="*/ 1375 h 1512"/>
                    <a:gd name="T14" fmla="*/ 274 w 745"/>
                    <a:gd name="T15" fmla="*/ 1512 h 1512"/>
                    <a:gd name="T16" fmla="*/ 480 w 745"/>
                    <a:gd name="T17" fmla="*/ 1512 h 1512"/>
                    <a:gd name="T18" fmla="*/ 607 w 745"/>
                    <a:gd name="T19" fmla="*/ 1375 h 1512"/>
                    <a:gd name="T20" fmla="*/ 607 w 745"/>
                    <a:gd name="T21" fmla="*/ 913 h 1512"/>
                    <a:gd name="T22" fmla="*/ 607 w 745"/>
                    <a:gd name="T23" fmla="*/ 913 h 1512"/>
                    <a:gd name="T24" fmla="*/ 745 w 745"/>
                    <a:gd name="T25" fmla="*/ 776 h 1512"/>
                    <a:gd name="T26" fmla="*/ 745 w 745"/>
                    <a:gd name="T27" fmla="*/ 138 h 1512"/>
                    <a:gd name="T28" fmla="*/ 607 w 745"/>
                    <a:gd name="T29" fmla="*/ 0 h 1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45" h="1512">
                      <a:moveTo>
                        <a:pt x="607" y="0"/>
                      </a:moveTo>
                      <a:cubicBezTo>
                        <a:pt x="137" y="0"/>
                        <a:pt x="137" y="0"/>
                        <a:pt x="137" y="0"/>
                      </a:cubicBezTo>
                      <a:cubicBezTo>
                        <a:pt x="59" y="0"/>
                        <a:pt x="0" y="59"/>
                        <a:pt x="0" y="138"/>
                      </a:cubicBezTo>
                      <a:cubicBezTo>
                        <a:pt x="0" y="776"/>
                        <a:pt x="0" y="776"/>
                        <a:pt x="0" y="776"/>
                      </a:cubicBezTo>
                      <a:cubicBezTo>
                        <a:pt x="0" y="854"/>
                        <a:pt x="59" y="913"/>
                        <a:pt x="137" y="913"/>
                      </a:cubicBezTo>
                      <a:cubicBezTo>
                        <a:pt x="137" y="913"/>
                        <a:pt x="137" y="913"/>
                        <a:pt x="137" y="913"/>
                      </a:cubicBezTo>
                      <a:cubicBezTo>
                        <a:pt x="137" y="1375"/>
                        <a:pt x="137" y="1375"/>
                        <a:pt x="137" y="1375"/>
                      </a:cubicBezTo>
                      <a:cubicBezTo>
                        <a:pt x="137" y="1453"/>
                        <a:pt x="196" y="1512"/>
                        <a:pt x="274" y="1512"/>
                      </a:cubicBezTo>
                      <a:cubicBezTo>
                        <a:pt x="480" y="1512"/>
                        <a:pt x="480" y="1512"/>
                        <a:pt x="480" y="1512"/>
                      </a:cubicBezTo>
                      <a:cubicBezTo>
                        <a:pt x="549" y="1512"/>
                        <a:pt x="607" y="1453"/>
                        <a:pt x="607" y="1375"/>
                      </a:cubicBezTo>
                      <a:cubicBezTo>
                        <a:pt x="607" y="913"/>
                        <a:pt x="607" y="913"/>
                        <a:pt x="607" y="913"/>
                      </a:cubicBezTo>
                      <a:cubicBezTo>
                        <a:pt x="607" y="913"/>
                        <a:pt x="607" y="913"/>
                        <a:pt x="607" y="913"/>
                      </a:cubicBezTo>
                      <a:cubicBezTo>
                        <a:pt x="686" y="913"/>
                        <a:pt x="745" y="854"/>
                        <a:pt x="745" y="776"/>
                      </a:cubicBezTo>
                      <a:cubicBezTo>
                        <a:pt x="745" y="138"/>
                        <a:pt x="745" y="138"/>
                        <a:pt x="745" y="138"/>
                      </a:cubicBezTo>
                      <a:cubicBezTo>
                        <a:pt x="745" y="59"/>
                        <a:pt x="686" y="0"/>
                        <a:pt x="60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84" name="Oval 6"/>
                <p:cNvSpPr>
                  <a:spLocks noChangeArrowheads="1"/>
                </p:cNvSpPr>
                <p:nvPr/>
              </p:nvSpPr>
              <p:spPr bwMode="auto">
                <a:xfrm>
                  <a:off x="3374" y="-253"/>
                  <a:ext cx="1088" cy="105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grpSp>
            <p:nvGrpSpPr>
              <p:cNvPr id="79" name="Group 78"/>
              <p:cNvGrpSpPr/>
              <p:nvPr/>
            </p:nvGrpSpPr>
            <p:grpSpPr>
              <a:xfrm>
                <a:off x="757238" y="2144732"/>
                <a:ext cx="595988" cy="350312"/>
                <a:chOff x="630432" y="2144732"/>
                <a:chExt cx="722794" cy="350312"/>
              </a:xfrm>
              <a:grpFill/>
            </p:grpSpPr>
            <p:sp>
              <p:nvSpPr>
                <p:cNvPr id="80" name="Rectangle 79"/>
                <p:cNvSpPr/>
                <p:nvPr/>
              </p:nvSpPr>
              <p:spPr bwMode="auto">
                <a:xfrm>
                  <a:off x="1125263" y="2144732"/>
                  <a:ext cx="227963" cy="350312"/>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81" name="Rectangle 80"/>
                <p:cNvSpPr/>
                <p:nvPr/>
              </p:nvSpPr>
              <p:spPr bwMode="auto">
                <a:xfrm>
                  <a:off x="878290" y="2243138"/>
                  <a:ext cx="227963" cy="25190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82" name="Rectangle 81"/>
                <p:cNvSpPr/>
                <p:nvPr/>
              </p:nvSpPr>
              <p:spPr bwMode="auto">
                <a:xfrm>
                  <a:off x="630432" y="2347913"/>
                  <a:ext cx="227963" cy="14367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grpSp>
        <p:sp>
          <p:nvSpPr>
            <p:cNvPr id="85" name="Freeform 14"/>
            <p:cNvSpPr>
              <a:spLocks noEditPoints="1"/>
            </p:cNvSpPr>
            <p:nvPr/>
          </p:nvSpPr>
          <p:spPr bwMode="auto">
            <a:xfrm>
              <a:off x="613350" y="2492242"/>
              <a:ext cx="495434" cy="657304"/>
            </a:xfrm>
            <a:custGeom>
              <a:avLst/>
              <a:gdLst>
                <a:gd name="T0" fmla="*/ 847 w 1578"/>
                <a:gd name="T1" fmla="*/ 1215 h 2094"/>
                <a:gd name="T2" fmla="*/ 476 w 1578"/>
                <a:gd name="T3" fmla="*/ 937 h 2094"/>
                <a:gd name="T4" fmla="*/ 424 w 1578"/>
                <a:gd name="T5" fmla="*/ 990 h 2094"/>
                <a:gd name="T6" fmla="*/ 706 w 1578"/>
                <a:gd name="T7" fmla="*/ 1361 h 2094"/>
                <a:gd name="T8" fmla="*/ 862 w 1578"/>
                <a:gd name="T9" fmla="*/ 1377 h 2094"/>
                <a:gd name="T10" fmla="*/ 1395 w 1578"/>
                <a:gd name="T11" fmla="*/ 796 h 2094"/>
                <a:gd name="T12" fmla="*/ 1448 w 1578"/>
                <a:gd name="T13" fmla="*/ 770 h 2094"/>
                <a:gd name="T14" fmla="*/ 1536 w 1578"/>
                <a:gd name="T15" fmla="*/ 717 h 2094"/>
                <a:gd name="T16" fmla="*/ 1536 w 1578"/>
                <a:gd name="T17" fmla="*/ 676 h 2094"/>
                <a:gd name="T18" fmla="*/ 1416 w 1578"/>
                <a:gd name="T19" fmla="*/ 555 h 2094"/>
                <a:gd name="T20" fmla="*/ 1322 w 1578"/>
                <a:gd name="T21" fmla="*/ 608 h 2094"/>
                <a:gd name="T22" fmla="*/ 1338 w 1578"/>
                <a:gd name="T23" fmla="*/ 660 h 2094"/>
                <a:gd name="T24" fmla="*/ 977 w 1578"/>
                <a:gd name="T25" fmla="*/ 534 h 2094"/>
                <a:gd name="T26" fmla="*/ 789 w 1578"/>
                <a:gd name="T27" fmla="*/ 0 h 2094"/>
                <a:gd name="T28" fmla="*/ 601 w 1578"/>
                <a:gd name="T29" fmla="*/ 534 h 2094"/>
                <a:gd name="T30" fmla="*/ 241 w 1578"/>
                <a:gd name="T31" fmla="*/ 660 h 2094"/>
                <a:gd name="T32" fmla="*/ 256 w 1578"/>
                <a:gd name="T33" fmla="*/ 608 h 2094"/>
                <a:gd name="T34" fmla="*/ 162 w 1578"/>
                <a:gd name="T35" fmla="*/ 555 h 2094"/>
                <a:gd name="T36" fmla="*/ 42 w 1578"/>
                <a:gd name="T37" fmla="*/ 676 h 2094"/>
                <a:gd name="T38" fmla="*/ 42 w 1578"/>
                <a:gd name="T39" fmla="*/ 717 h 2094"/>
                <a:gd name="T40" fmla="*/ 131 w 1578"/>
                <a:gd name="T41" fmla="*/ 770 h 2094"/>
                <a:gd name="T42" fmla="*/ 183 w 1578"/>
                <a:gd name="T43" fmla="*/ 796 h 2094"/>
                <a:gd name="T44" fmla="*/ 789 w 1578"/>
                <a:gd name="T45" fmla="*/ 2094 h 2094"/>
                <a:gd name="T46" fmla="*/ 1395 w 1578"/>
                <a:gd name="T47" fmla="*/ 796 h 2094"/>
                <a:gd name="T48" fmla="*/ 789 w 1578"/>
                <a:gd name="T49" fmla="*/ 100 h 2094"/>
                <a:gd name="T50" fmla="*/ 857 w 1578"/>
                <a:gd name="T51" fmla="*/ 492 h 2094"/>
                <a:gd name="T52" fmla="*/ 878 w 1578"/>
                <a:gd name="T53" fmla="*/ 361 h 2094"/>
                <a:gd name="T54" fmla="*/ 904 w 1578"/>
                <a:gd name="T55" fmla="*/ 262 h 2094"/>
                <a:gd name="T56" fmla="*/ 878 w 1578"/>
                <a:gd name="T57" fmla="*/ 231 h 2094"/>
                <a:gd name="T58" fmla="*/ 706 w 1578"/>
                <a:gd name="T59" fmla="*/ 231 h 2094"/>
                <a:gd name="T60" fmla="*/ 674 w 1578"/>
                <a:gd name="T61" fmla="*/ 335 h 2094"/>
                <a:gd name="T62" fmla="*/ 721 w 1578"/>
                <a:gd name="T63" fmla="*/ 361 h 2094"/>
                <a:gd name="T64" fmla="*/ 585 w 1578"/>
                <a:gd name="T65" fmla="*/ 304 h 2094"/>
                <a:gd name="T66" fmla="*/ 194 w 1578"/>
                <a:gd name="T67" fmla="*/ 1304 h 2094"/>
                <a:gd name="T68" fmla="*/ 1385 w 1578"/>
                <a:gd name="T69" fmla="*/ 1304 h 20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578" h="2094">
                  <a:moveTo>
                    <a:pt x="862" y="1230"/>
                  </a:moveTo>
                  <a:cubicBezTo>
                    <a:pt x="857" y="1225"/>
                    <a:pt x="852" y="1220"/>
                    <a:pt x="847" y="1215"/>
                  </a:cubicBezTo>
                  <a:cubicBezTo>
                    <a:pt x="847" y="1215"/>
                    <a:pt x="847" y="1215"/>
                    <a:pt x="847" y="1215"/>
                  </a:cubicBezTo>
                  <a:cubicBezTo>
                    <a:pt x="476" y="937"/>
                    <a:pt x="476" y="937"/>
                    <a:pt x="476" y="937"/>
                  </a:cubicBezTo>
                  <a:cubicBezTo>
                    <a:pt x="465" y="922"/>
                    <a:pt x="439" y="922"/>
                    <a:pt x="424" y="937"/>
                  </a:cubicBezTo>
                  <a:cubicBezTo>
                    <a:pt x="408" y="953"/>
                    <a:pt x="408" y="974"/>
                    <a:pt x="424" y="990"/>
                  </a:cubicBezTo>
                  <a:cubicBezTo>
                    <a:pt x="700" y="1361"/>
                    <a:pt x="700" y="1361"/>
                    <a:pt x="700" y="1361"/>
                  </a:cubicBezTo>
                  <a:cubicBezTo>
                    <a:pt x="706" y="1361"/>
                    <a:pt x="706" y="1361"/>
                    <a:pt x="706" y="1361"/>
                  </a:cubicBezTo>
                  <a:cubicBezTo>
                    <a:pt x="706" y="1367"/>
                    <a:pt x="711" y="1372"/>
                    <a:pt x="716" y="1377"/>
                  </a:cubicBezTo>
                  <a:cubicBezTo>
                    <a:pt x="758" y="1419"/>
                    <a:pt x="821" y="1419"/>
                    <a:pt x="862" y="1377"/>
                  </a:cubicBezTo>
                  <a:cubicBezTo>
                    <a:pt x="904" y="1335"/>
                    <a:pt x="904" y="1272"/>
                    <a:pt x="862" y="1230"/>
                  </a:cubicBezTo>
                  <a:close/>
                  <a:moveTo>
                    <a:pt x="1395" y="796"/>
                  </a:moveTo>
                  <a:cubicBezTo>
                    <a:pt x="1432" y="754"/>
                    <a:pt x="1432" y="754"/>
                    <a:pt x="1432" y="754"/>
                  </a:cubicBezTo>
                  <a:cubicBezTo>
                    <a:pt x="1448" y="770"/>
                    <a:pt x="1448" y="770"/>
                    <a:pt x="1448" y="770"/>
                  </a:cubicBezTo>
                  <a:cubicBezTo>
                    <a:pt x="1458" y="780"/>
                    <a:pt x="1474" y="780"/>
                    <a:pt x="1489" y="770"/>
                  </a:cubicBezTo>
                  <a:cubicBezTo>
                    <a:pt x="1536" y="717"/>
                    <a:pt x="1536" y="717"/>
                    <a:pt x="1536" y="717"/>
                  </a:cubicBezTo>
                  <a:cubicBezTo>
                    <a:pt x="1552" y="707"/>
                    <a:pt x="1552" y="691"/>
                    <a:pt x="1536" y="676"/>
                  </a:cubicBezTo>
                  <a:cubicBezTo>
                    <a:pt x="1536" y="676"/>
                    <a:pt x="1536" y="676"/>
                    <a:pt x="1536" y="676"/>
                  </a:cubicBezTo>
                  <a:cubicBezTo>
                    <a:pt x="1416" y="555"/>
                    <a:pt x="1416" y="555"/>
                    <a:pt x="1416" y="555"/>
                  </a:cubicBezTo>
                  <a:cubicBezTo>
                    <a:pt x="1416" y="555"/>
                    <a:pt x="1416" y="555"/>
                    <a:pt x="1416" y="555"/>
                  </a:cubicBezTo>
                  <a:cubicBezTo>
                    <a:pt x="1406" y="545"/>
                    <a:pt x="1385" y="545"/>
                    <a:pt x="1374" y="555"/>
                  </a:cubicBezTo>
                  <a:cubicBezTo>
                    <a:pt x="1322" y="608"/>
                    <a:pt x="1322" y="608"/>
                    <a:pt x="1322" y="608"/>
                  </a:cubicBezTo>
                  <a:cubicBezTo>
                    <a:pt x="1312" y="618"/>
                    <a:pt x="1312" y="634"/>
                    <a:pt x="1322" y="649"/>
                  </a:cubicBezTo>
                  <a:cubicBezTo>
                    <a:pt x="1338" y="660"/>
                    <a:pt x="1338" y="660"/>
                    <a:pt x="1338" y="660"/>
                  </a:cubicBezTo>
                  <a:cubicBezTo>
                    <a:pt x="1301" y="702"/>
                    <a:pt x="1301" y="702"/>
                    <a:pt x="1301" y="702"/>
                  </a:cubicBezTo>
                  <a:cubicBezTo>
                    <a:pt x="1207" y="623"/>
                    <a:pt x="1098" y="566"/>
                    <a:pt x="977" y="534"/>
                  </a:cubicBezTo>
                  <a:cubicBezTo>
                    <a:pt x="1045" y="482"/>
                    <a:pt x="1092" y="398"/>
                    <a:pt x="1092" y="304"/>
                  </a:cubicBezTo>
                  <a:cubicBezTo>
                    <a:pt x="1092" y="136"/>
                    <a:pt x="956" y="0"/>
                    <a:pt x="789" y="0"/>
                  </a:cubicBezTo>
                  <a:cubicBezTo>
                    <a:pt x="622" y="0"/>
                    <a:pt x="486" y="136"/>
                    <a:pt x="486" y="304"/>
                  </a:cubicBezTo>
                  <a:cubicBezTo>
                    <a:pt x="486" y="398"/>
                    <a:pt x="533" y="482"/>
                    <a:pt x="601" y="534"/>
                  </a:cubicBezTo>
                  <a:cubicBezTo>
                    <a:pt x="481" y="566"/>
                    <a:pt x="371" y="623"/>
                    <a:pt x="277" y="702"/>
                  </a:cubicBezTo>
                  <a:cubicBezTo>
                    <a:pt x="241" y="660"/>
                    <a:pt x="241" y="660"/>
                    <a:pt x="241" y="660"/>
                  </a:cubicBezTo>
                  <a:cubicBezTo>
                    <a:pt x="256" y="649"/>
                    <a:pt x="256" y="649"/>
                    <a:pt x="256" y="649"/>
                  </a:cubicBezTo>
                  <a:cubicBezTo>
                    <a:pt x="267" y="634"/>
                    <a:pt x="267" y="618"/>
                    <a:pt x="256" y="608"/>
                  </a:cubicBezTo>
                  <a:cubicBezTo>
                    <a:pt x="204" y="555"/>
                    <a:pt x="204" y="555"/>
                    <a:pt x="204" y="555"/>
                  </a:cubicBezTo>
                  <a:cubicBezTo>
                    <a:pt x="194" y="545"/>
                    <a:pt x="173" y="545"/>
                    <a:pt x="162" y="555"/>
                  </a:cubicBezTo>
                  <a:cubicBezTo>
                    <a:pt x="162" y="555"/>
                    <a:pt x="162" y="555"/>
                    <a:pt x="162" y="555"/>
                  </a:cubicBezTo>
                  <a:cubicBezTo>
                    <a:pt x="42" y="676"/>
                    <a:pt x="42" y="676"/>
                    <a:pt x="42" y="676"/>
                  </a:cubicBezTo>
                  <a:cubicBezTo>
                    <a:pt x="42" y="676"/>
                    <a:pt x="42" y="676"/>
                    <a:pt x="42" y="676"/>
                  </a:cubicBezTo>
                  <a:cubicBezTo>
                    <a:pt x="26" y="691"/>
                    <a:pt x="26" y="707"/>
                    <a:pt x="42" y="717"/>
                  </a:cubicBezTo>
                  <a:cubicBezTo>
                    <a:pt x="89" y="770"/>
                    <a:pt x="89" y="770"/>
                    <a:pt x="89" y="770"/>
                  </a:cubicBezTo>
                  <a:cubicBezTo>
                    <a:pt x="105" y="780"/>
                    <a:pt x="120" y="780"/>
                    <a:pt x="131" y="770"/>
                  </a:cubicBezTo>
                  <a:cubicBezTo>
                    <a:pt x="147" y="754"/>
                    <a:pt x="147" y="754"/>
                    <a:pt x="147" y="754"/>
                  </a:cubicBezTo>
                  <a:cubicBezTo>
                    <a:pt x="183" y="796"/>
                    <a:pt x="183" y="796"/>
                    <a:pt x="183" y="796"/>
                  </a:cubicBezTo>
                  <a:cubicBezTo>
                    <a:pt x="68" y="932"/>
                    <a:pt x="0" y="1110"/>
                    <a:pt x="0" y="1304"/>
                  </a:cubicBezTo>
                  <a:cubicBezTo>
                    <a:pt x="0" y="1738"/>
                    <a:pt x="356" y="2094"/>
                    <a:pt x="789" y="2094"/>
                  </a:cubicBezTo>
                  <a:cubicBezTo>
                    <a:pt x="1223" y="2094"/>
                    <a:pt x="1578" y="1738"/>
                    <a:pt x="1578" y="1304"/>
                  </a:cubicBezTo>
                  <a:cubicBezTo>
                    <a:pt x="1578" y="1110"/>
                    <a:pt x="1510" y="932"/>
                    <a:pt x="1395" y="796"/>
                  </a:cubicBezTo>
                  <a:close/>
                  <a:moveTo>
                    <a:pt x="585" y="304"/>
                  </a:moveTo>
                  <a:cubicBezTo>
                    <a:pt x="585" y="189"/>
                    <a:pt x="680" y="100"/>
                    <a:pt x="789" y="100"/>
                  </a:cubicBezTo>
                  <a:cubicBezTo>
                    <a:pt x="899" y="100"/>
                    <a:pt x="993" y="189"/>
                    <a:pt x="993" y="304"/>
                  </a:cubicBezTo>
                  <a:cubicBezTo>
                    <a:pt x="993" y="388"/>
                    <a:pt x="936" y="466"/>
                    <a:pt x="857" y="492"/>
                  </a:cubicBezTo>
                  <a:cubicBezTo>
                    <a:pt x="857" y="361"/>
                    <a:pt x="857" y="361"/>
                    <a:pt x="857" y="361"/>
                  </a:cubicBezTo>
                  <a:cubicBezTo>
                    <a:pt x="878" y="361"/>
                    <a:pt x="878" y="361"/>
                    <a:pt x="878" y="361"/>
                  </a:cubicBezTo>
                  <a:cubicBezTo>
                    <a:pt x="894" y="361"/>
                    <a:pt x="904" y="351"/>
                    <a:pt x="904" y="335"/>
                  </a:cubicBezTo>
                  <a:cubicBezTo>
                    <a:pt x="904" y="262"/>
                    <a:pt x="904" y="262"/>
                    <a:pt x="904" y="262"/>
                  </a:cubicBezTo>
                  <a:cubicBezTo>
                    <a:pt x="904" y="246"/>
                    <a:pt x="894" y="231"/>
                    <a:pt x="878" y="231"/>
                  </a:cubicBezTo>
                  <a:cubicBezTo>
                    <a:pt x="878" y="231"/>
                    <a:pt x="878" y="231"/>
                    <a:pt x="878" y="231"/>
                  </a:cubicBezTo>
                  <a:cubicBezTo>
                    <a:pt x="706" y="231"/>
                    <a:pt x="706" y="231"/>
                    <a:pt x="706" y="231"/>
                  </a:cubicBezTo>
                  <a:cubicBezTo>
                    <a:pt x="706" y="231"/>
                    <a:pt x="706" y="231"/>
                    <a:pt x="706" y="231"/>
                  </a:cubicBezTo>
                  <a:cubicBezTo>
                    <a:pt x="690" y="231"/>
                    <a:pt x="674" y="246"/>
                    <a:pt x="674" y="262"/>
                  </a:cubicBezTo>
                  <a:cubicBezTo>
                    <a:pt x="674" y="335"/>
                    <a:pt x="674" y="335"/>
                    <a:pt x="674" y="335"/>
                  </a:cubicBezTo>
                  <a:cubicBezTo>
                    <a:pt x="674" y="351"/>
                    <a:pt x="690" y="361"/>
                    <a:pt x="706" y="361"/>
                  </a:cubicBezTo>
                  <a:cubicBezTo>
                    <a:pt x="721" y="361"/>
                    <a:pt x="721" y="361"/>
                    <a:pt x="721" y="361"/>
                  </a:cubicBezTo>
                  <a:cubicBezTo>
                    <a:pt x="721" y="492"/>
                    <a:pt x="721" y="492"/>
                    <a:pt x="721" y="492"/>
                  </a:cubicBezTo>
                  <a:cubicBezTo>
                    <a:pt x="643" y="466"/>
                    <a:pt x="585" y="393"/>
                    <a:pt x="585" y="304"/>
                  </a:cubicBezTo>
                  <a:close/>
                  <a:moveTo>
                    <a:pt x="789" y="1901"/>
                  </a:moveTo>
                  <a:cubicBezTo>
                    <a:pt x="460" y="1901"/>
                    <a:pt x="194" y="1634"/>
                    <a:pt x="194" y="1304"/>
                  </a:cubicBezTo>
                  <a:cubicBezTo>
                    <a:pt x="194" y="974"/>
                    <a:pt x="460" y="707"/>
                    <a:pt x="789" y="707"/>
                  </a:cubicBezTo>
                  <a:cubicBezTo>
                    <a:pt x="1118" y="707"/>
                    <a:pt x="1385" y="974"/>
                    <a:pt x="1385" y="1304"/>
                  </a:cubicBezTo>
                  <a:cubicBezTo>
                    <a:pt x="1385" y="1634"/>
                    <a:pt x="1118" y="1901"/>
                    <a:pt x="789" y="1901"/>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86" name="Freeform 29"/>
            <p:cNvSpPr>
              <a:spLocks noEditPoints="1"/>
            </p:cNvSpPr>
            <p:nvPr/>
          </p:nvSpPr>
          <p:spPr bwMode="black">
            <a:xfrm>
              <a:off x="567969" y="3624687"/>
              <a:ext cx="586196" cy="618417"/>
            </a:xfrm>
            <a:custGeom>
              <a:avLst/>
              <a:gdLst>
                <a:gd name="T0" fmla="*/ 43 w 1324"/>
                <a:gd name="T1" fmla="*/ 748 h 1424"/>
                <a:gd name="T2" fmla="*/ 54 w 1324"/>
                <a:gd name="T3" fmla="*/ 651 h 1424"/>
                <a:gd name="T4" fmla="*/ 43 w 1324"/>
                <a:gd name="T5" fmla="*/ 557 h 1424"/>
                <a:gd name="T6" fmla="*/ 148 w 1324"/>
                <a:gd name="T7" fmla="*/ 557 h 1424"/>
                <a:gd name="T8" fmla="*/ 137 w 1324"/>
                <a:gd name="T9" fmla="*/ 651 h 1424"/>
                <a:gd name="T10" fmla="*/ 191 w 1324"/>
                <a:gd name="T11" fmla="*/ 705 h 1424"/>
                <a:gd name="T12" fmla="*/ 94 w 1324"/>
                <a:gd name="T13" fmla="*/ 694 h 1424"/>
                <a:gd name="T14" fmla="*/ 43 w 1324"/>
                <a:gd name="T15" fmla="*/ 748 h 1424"/>
                <a:gd name="T16" fmla="*/ 469 w 1324"/>
                <a:gd name="T17" fmla="*/ 682 h 1424"/>
                <a:gd name="T18" fmla="*/ 481 w 1324"/>
                <a:gd name="T19" fmla="*/ 588 h 1424"/>
                <a:gd name="T20" fmla="*/ 375 w 1324"/>
                <a:gd name="T21" fmla="*/ 588 h 1424"/>
                <a:gd name="T22" fmla="*/ 387 w 1324"/>
                <a:gd name="T23" fmla="*/ 682 h 1424"/>
                <a:gd name="T24" fmla="*/ 375 w 1324"/>
                <a:gd name="T25" fmla="*/ 776 h 1424"/>
                <a:gd name="T26" fmla="*/ 427 w 1324"/>
                <a:gd name="T27" fmla="*/ 725 h 1424"/>
                <a:gd name="T28" fmla="*/ 523 w 1324"/>
                <a:gd name="T29" fmla="*/ 733 h 1424"/>
                <a:gd name="T30" fmla="*/ 520 w 1324"/>
                <a:gd name="T31" fmla="*/ 733 h 1424"/>
                <a:gd name="T32" fmla="*/ 833 w 1324"/>
                <a:gd name="T33" fmla="*/ 733 h 1424"/>
                <a:gd name="T34" fmla="*/ 938 w 1324"/>
                <a:gd name="T35" fmla="*/ 733 h 1424"/>
                <a:gd name="T36" fmla="*/ 978 w 1324"/>
                <a:gd name="T37" fmla="*/ 691 h 1424"/>
                <a:gd name="T38" fmla="*/ 978 w 1324"/>
                <a:gd name="T39" fmla="*/ 585 h 1424"/>
                <a:gd name="T40" fmla="*/ 884 w 1324"/>
                <a:gd name="T41" fmla="*/ 597 h 1424"/>
                <a:gd name="T42" fmla="*/ 790 w 1324"/>
                <a:gd name="T43" fmla="*/ 585 h 1424"/>
                <a:gd name="T44" fmla="*/ 790 w 1324"/>
                <a:gd name="T45" fmla="*/ 691 h 1424"/>
                <a:gd name="T46" fmla="*/ 830 w 1324"/>
                <a:gd name="T47" fmla="*/ 733 h 1424"/>
                <a:gd name="T48" fmla="*/ 716 w 1324"/>
                <a:gd name="T49" fmla="*/ 882 h 1424"/>
                <a:gd name="T50" fmla="*/ 212 w 1324"/>
                <a:gd name="T51" fmla="*/ 67 h 1424"/>
                <a:gd name="T52" fmla="*/ 271 w 1324"/>
                <a:gd name="T53" fmla="*/ 0 h 1424"/>
                <a:gd name="T54" fmla="*/ 157 w 1324"/>
                <a:gd name="T55" fmla="*/ 202 h 1424"/>
                <a:gd name="T56" fmla="*/ 184 w 1324"/>
                <a:gd name="T57" fmla="*/ 117 h 1424"/>
                <a:gd name="T58" fmla="*/ 659 w 1324"/>
                <a:gd name="T59" fmla="*/ 882 h 1424"/>
                <a:gd name="T60" fmla="*/ 600 w 1324"/>
                <a:gd name="T61" fmla="*/ 1209 h 1424"/>
                <a:gd name="T62" fmla="*/ 497 w 1324"/>
                <a:gd name="T63" fmla="*/ 1319 h 1424"/>
                <a:gd name="T64" fmla="*/ 707 w 1324"/>
                <a:gd name="T65" fmla="*/ 1319 h 1424"/>
                <a:gd name="T66" fmla="*/ 1124 w 1324"/>
                <a:gd name="T67" fmla="*/ 684 h 1424"/>
                <a:gd name="T68" fmla="*/ 1185 w 1324"/>
                <a:gd name="T69" fmla="*/ 620 h 1424"/>
                <a:gd name="T70" fmla="*/ 1064 w 1324"/>
                <a:gd name="T71" fmla="*/ 817 h 1424"/>
                <a:gd name="T72" fmla="*/ 1094 w 1324"/>
                <a:gd name="T73" fmla="*/ 733 h 1424"/>
                <a:gd name="T74" fmla="*/ 1037 w 1324"/>
                <a:gd name="T75" fmla="*/ 1012 h 1424"/>
                <a:gd name="T76" fmla="*/ 938 w 1324"/>
                <a:gd name="T77" fmla="*/ 1066 h 1424"/>
                <a:gd name="T78" fmla="*/ 762 w 1324"/>
                <a:gd name="T79" fmla="*/ 1143 h 1424"/>
                <a:gd name="T80" fmla="*/ 972 w 1324"/>
                <a:gd name="T81" fmla="*/ 1143 h 1424"/>
                <a:gd name="T82" fmla="*/ 1308 w 1324"/>
                <a:gd name="T83" fmla="*/ 831 h 1424"/>
                <a:gd name="T84" fmla="*/ 1124 w 1324"/>
                <a:gd name="T85" fmla="*/ 684 h 1424"/>
                <a:gd name="T86" fmla="*/ 288 w 1324"/>
                <a:gd name="T87" fmla="*/ 1133 h 1424"/>
                <a:gd name="T88" fmla="*/ 237 w 1324"/>
                <a:gd name="T89" fmla="*/ 817 h 1424"/>
                <a:gd name="T90" fmla="*/ 23 w 1324"/>
                <a:gd name="T91" fmla="*/ 841 h 1424"/>
                <a:gd name="T92" fmla="*/ 113 w 1324"/>
                <a:gd name="T93" fmla="*/ 866 h 1424"/>
                <a:gd name="T94" fmla="*/ 199 w 1324"/>
                <a:gd name="T95" fmla="*/ 1237 h 1424"/>
                <a:gd name="T96" fmla="*/ 410 w 1324"/>
                <a:gd name="T97" fmla="*/ 1237 h 1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324" h="1424">
                  <a:moveTo>
                    <a:pt x="43" y="748"/>
                  </a:moveTo>
                  <a:cubicBezTo>
                    <a:pt x="43" y="748"/>
                    <a:pt x="43" y="748"/>
                    <a:pt x="43" y="748"/>
                  </a:cubicBezTo>
                  <a:cubicBezTo>
                    <a:pt x="0" y="705"/>
                    <a:pt x="0" y="705"/>
                    <a:pt x="0" y="705"/>
                  </a:cubicBezTo>
                  <a:cubicBezTo>
                    <a:pt x="54" y="651"/>
                    <a:pt x="54" y="651"/>
                    <a:pt x="54" y="651"/>
                  </a:cubicBezTo>
                  <a:cubicBezTo>
                    <a:pt x="0" y="600"/>
                    <a:pt x="0" y="600"/>
                    <a:pt x="0" y="600"/>
                  </a:cubicBezTo>
                  <a:cubicBezTo>
                    <a:pt x="43" y="557"/>
                    <a:pt x="43" y="557"/>
                    <a:pt x="43" y="557"/>
                  </a:cubicBezTo>
                  <a:cubicBezTo>
                    <a:pt x="94" y="611"/>
                    <a:pt x="94" y="611"/>
                    <a:pt x="94" y="611"/>
                  </a:cubicBezTo>
                  <a:cubicBezTo>
                    <a:pt x="148" y="557"/>
                    <a:pt x="148" y="557"/>
                    <a:pt x="148" y="557"/>
                  </a:cubicBezTo>
                  <a:cubicBezTo>
                    <a:pt x="191" y="600"/>
                    <a:pt x="191" y="600"/>
                    <a:pt x="191" y="600"/>
                  </a:cubicBezTo>
                  <a:cubicBezTo>
                    <a:pt x="137" y="651"/>
                    <a:pt x="137" y="651"/>
                    <a:pt x="137" y="651"/>
                  </a:cubicBezTo>
                  <a:cubicBezTo>
                    <a:pt x="188" y="702"/>
                    <a:pt x="188" y="702"/>
                    <a:pt x="188" y="702"/>
                  </a:cubicBezTo>
                  <a:cubicBezTo>
                    <a:pt x="191" y="705"/>
                    <a:pt x="191" y="705"/>
                    <a:pt x="191" y="705"/>
                  </a:cubicBezTo>
                  <a:cubicBezTo>
                    <a:pt x="148" y="748"/>
                    <a:pt x="148" y="748"/>
                    <a:pt x="148" y="748"/>
                  </a:cubicBezTo>
                  <a:cubicBezTo>
                    <a:pt x="94" y="694"/>
                    <a:pt x="94" y="694"/>
                    <a:pt x="94" y="694"/>
                  </a:cubicBezTo>
                  <a:cubicBezTo>
                    <a:pt x="43" y="745"/>
                    <a:pt x="43" y="745"/>
                    <a:pt x="43" y="745"/>
                  </a:cubicBezTo>
                  <a:cubicBezTo>
                    <a:pt x="43" y="748"/>
                    <a:pt x="43" y="748"/>
                    <a:pt x="43" y="748"/>
                  </a:cubicBezTo>
                  <a:close/>
                  <a:moveTo>
                    <a:pt x="520" y="733"/>
                  </a:moveTo>
                  <a:cubicBezTo>
                    <a:pt x="469" y="682"/>
                    <a:pt x="469" y="682"/>
                    <a:pt x="469" y="682"/>
                  </a:cubicBezTo>
                  <a:cubicBezTo>
                    <a:pt x="523" y="628"/>
                    <a:pt x="523" y="628"/>
                    <a:pt x="523" y="628"/>
                  </a:cubicBezTo>
                  <a:cubicBezTo>
                    <a:pt x="481" y="588"/>
                    <a:pt x="481" y="588"/>
                    <a:pt x="481" y="588"/>
                  </a:cubicBezTo>
                  <a:cubicBezTo>
                    <a:pt x="427" y="640"/>
                    <a:pt x="427" y="640"/>
                    <a:pt x="427" y="640"/>
                  </a:cubicBezTo>
                  <a:cubicBezTo>
                    <a:pt x="375" y="588"/>
                    <a:pt x="375" y="588"/>
                    <a:pt x="375" y="588"/>
                  </a:cubicBezTo>
                  <a:cubicBezTo>
                    <a:pt x="333" y="628"/>
                    <a:pt x="333" y="628"/>
                    <a:pt x="333" y="628"/>
                  </a:cubicBezTo>
                  <a:cubicBezTo>
                    <a:pt x="387" y="682"/>
                    <a:pt x="387" y="682"/>
                    <a:pt x="387" y="682"/>
                  </a:cubicBezTo>
                  <a:cubicBezTo>
                    <a:pt x="333" y="733"/>
                    <a:pt x="333" y="733"/>
                    <a:pt x="333" y="733"/>
                  </a:cubicBezTo>
                  <a:cubicBezTo>
                    <a:pt x="375" y="776"/>
                    <a:pt x="375" y="776"/>
                    <a:pt x="375" y="776"/>
                  </a:cubicBezTo>
                  <a:cubicBezTo>
                    <a:pt x="375" y="776"/>
                    <a:pt x="375" y="776"/>
                    <a:pt x="375" y="776"/>
                  </a:cubicBezTo>
                  <a:cubicBezTo>
                    <a:pt x="427" y="725"/>
                    <a:pt x="427" y="725"/>
                    <a:pt x="427" y="725"/>
                  </a:cubicBezTo>
                  <a:cubicBezTo>
                    <a:pt x="481" y="776"/>
                    <a:pt x="481" y="776"/>
                    <a:pt x="481" y="776"/>
                  </a:cubicBezTo>
                  <a:cubicBezTo>
                    <a:pt x="523" y="733"/>
                    <a:pt x="523" y="733"/>
                    <a:pt x="523" y="733"/>
                  </a:cubicBezTo>
                  <a:cubicBezTo>
                    <a:pt x="520" y="733"/>
                    <a:pt x="520" y="733"/>
                    <a:pt x="520" y="733"/>
                  </a:cubicBezTo>
                  <a:cubicBezTo>
                    <a:pt x="520" y="733"/>
                    <a:pt x="520" y="733"/>
                    <a:pt x="520" y="733"/>
                  </a:cubicBezTo>
                  <a:close/>
                  <a:moveTo>
                    <a:pt x="830" y="733"/>
                  </a:moveTo>
                  <a:cubicBezTo>
                    <a:pt x="833" y="733"/>
                    <a:pt x="833" y="733"/>
                    <a:pt x="833" y="733"/>
                  </a:cubicBezTo>
                  <a:cubicBezTo>
                    <a:pt x="884" y="682"/>
                    <a:pt x="884" y="682"/>
                    <a:pt x="884" y="682"/>
                  </a:cubicBezTo>
                  <a:cubicBezTo>
                    <a:pt x="938" y="733"/>
                    <a:pt x="938" y="733"/>
                    <a:pt x="938" y="733"/>
                  </a:cubicBezTo>
                  <a:cubicBezTo>
                    <a:pt x="978" y="691"/>
                    <a:pt x="978" y="691"/>
                    <a:pt x="978" y="691"/>
                  </a:cubicBezTo>
                  <a:cubicBezTo>
                    <a:pt x="978" y="691"/>
                    <a:pt x="978" y="691"/>
                    <a:pt x="978" y="691"/>
                  </a:cubicBezTo>
                  <a:cubicBezTo>
                    <a:pt x="927" y="640"/>
                    <a:pt x="927" y="640"/>
                    <a:pt x="927" y="640"/>
                  </a:cubicBezTo>
                  <a:cubicBezTo>
                    <a:pt x="978" y="585"/>
                    <a:pt x="978" y="585"/>
                    <a:pt x="978" y="585"/>
                  </a:cubicBezTo>
                  <a:cubicBezTo>
                    <a:pt x="938" y="546"/>
                    <a:pt x="938" y="546"/>
                    <a:pt x="938" y="546"/>
                  </a:cubicBezTo>
                  <a:cubicBezTo>
                    <a:pt x="884" y="597"/>
                    <a:pt x="884" y="597"/>
                    <a:pt x="884" y="597"/>
                  </a:cubicBezTo>
                  <a:cubicBezTo>
                    <a:pt x="830" y="546"/>
                    <a:pt x="830" y="546"/>
                    <a:pt x="830" y="546"/>
                  </a:cubicBezTo>
                  <a:cubicBezTo>
                    <a:pt x="790" y="585"/>
                    <a:pt x="790" y="585"/>
                    <a:pt x="790" y="585"/>
                  </a:cubicBezTo>
                  <a:cubicBezTo>
                    <a:pt x="841" y="640"/>
                    <a:pt x="841" y="640"/>
                    <a:pt x="841" y="640"/>
                  </a:cubicBezTo>
                  <a:cubicBezTo>
                    <a:pt x="790" y="691"/>
                    <a:pt x="790" y="691"/>
                    <a:pt x="790" y="691"/>
                  </a:cubicBezTo>
                  <a:cubicBezTo>
                    <a:pt x="830" y="733"/>
                    <a:pt x="830" y="733"/>
                    <a:pt x="830" y="733"/>
                  </a:cubicBezTo>
                  <a:cubicBezTo>
                    <a:pt x="830" y="733"/>
                    <a:pt x="830" y="733"/>
                    <a:pt x="830" y="733"/>
                  </a:cubicBezTo>
                  <a:close/>
                  <a:moveTo>
                    <a:pt x="654" y="1227"/>
                  </a:moveTo>
                  <a:cubicBezTo>
                    <a:pt x="676" y="1171"/>
                    <a:pt x="716" y="1043"/>
                    <a:pt x="716" y="882"/>
                  </a:cubicBezTo>
                  <a:cubicBezTo>
                    <a:pt x="716" y="755"/>
                    <a:pt x="691" y="609"/>
                    <a:pt x="610" y="462"/>
                  </a:cubicBezTo>
                  <a:cubicBezTo>
                    <a:pt x="534" y="324"/>
                    <a:pt x="409" y="186"/>
                    <a:pt x="212" y="67"/>
                  </a:cubicBezTo>
                  <a:cubicBezTo>
                    <a:pt x="284" y="47"/>
                    <a:pt x="284" y="47"/>
                    <a:pt x="284" y="47"/>
                  </a:cubicBezTo>
                  <a:cubicBezTo>
                    <a:pt x="271" y="0"/>
                    <a:pt x="271" y="0"/>
                    <a:pt x="271" y="0"/>
                  </a:cubicBezTo>
                  <a:cubicBezTo>
                    <a:pt x="114" y="43"/>
                    <a:pt x="114" y="43"/>
                    <a:pt x="114" y="43"/>
                  </a:cubicBezTo>
                  <a:cubicBezTo>
                    <a:pt x="157" y="202"/>
                    <a:pt x="157" y="202"/>
                    <a:pt x="157" y="202"/>
                  </a:cubicBezTo>
                  <a:cubicBezTo>
                    <a:pt x="204" y="189"/>
                    <a:pt x="204" y="189"/>
                    <a:pt x="204" y="189"/>
                  </a:cubicBezTo>
                  <a:cubicBezTo>
                    <a:pt x="184" y="117"/>
                    <a:pt x="184" y="117"/>
                    <a:pt x="184" y="117"/>
                  </a:cubicBezTo>
                  <a:cubicBezTo>
                    <a:pt x="373" y="232"/>
                    <a:pt x="490" y="361"/>
                    <a:pt x="561" y="490"/>
                  </a:cubicBezTo>
                  <a:cubicBezTo>
                    <a:pt x="636" y="627"/>
                    <a:pt x="659" y="763"/>
                    <a:pt x="659" y="882"/>
                  </a:cubicBezTo>
                  <a:cubicBezTo>
                    <a:pt x="659" y="983"/>
                    <a:pt x="642" y="1072"/>
                    <a:pt x="624" y="1135"/>
                  </a:cubicBezTo>
                  <a:cubicBezTo>
                    <a:pt x="616" y="1166"/>
                    <a:pt x="607" y="1191"/>
                    <a:pt x="600" y="1209"/>
                  </a:cubicBezTo>
                  <a:cubicBezTo>
                    <a:pt x="600" y="1210"/>
                    <a:pt x="599" y="1212"/>
                    <a:pt x="598" y="1213"/>
                  </a:cubicBezTo>
                  <a:cubicBezTo>
                    <a:pt x="542" y="1216"/>
                    <a:pt x="497" y="1262"/>
                    <a:pt x="497" y="1319"/>
                  </a:cubicBezTo>
                  <a:cubicBezTo>
                    <a:pt x="497" y="1377"/>
                    <a:pt x="544" y="1424"/>
                    <a:pt x="603" y="1424"/>
                  </a:cubicBezTo>
                  <a:cubicBezTo>
                    <a:pt x="660" y="1424"/>
                    <a:pt x="707" y="1377"/>
                    <a:pt x="707" y="1319"/>
                  </a:cubicBezTo>
                  <a:cubicBezTo>
                    <a:pt x="707" y="1279"/>
                    <a:pt x="686" y="1245"/>
                    <a:pt x="654" y="1227"/>
                  </a:cubicBezTo>
                  <a:close/>
                  <a:moveTo>
                    <a:pt x="1124" y="684"/>
                  </a:moveTo>
                  <a:cubicBezTo>
                    <a:pt x="1197" y="666"/>
                    <a:pt x="1197" y="666"/>
                    <a:pt x="1197" y="666"/>
                  </a:cubicBezTo>
                  <a:cubicBezTo>
                    <a:pt x="1185" y="620"/>
                    <a:pt x="1185" y="620"/>
                    <a:pt x="1185" y="620"/>
                  </a:cubicBezTo>
                  <a:cubicBezTo>
                    <a:pt x="1026" y="658"/>
                    <a:pt x="1026" y="658"/>
                    <a:pt x="1026" y="658"/>
                  </a:cubicBezTo>
                  <a:cubicBezTo>
                    <a:pt x="1064" y="817"/>
                    <a:pt x="1064" y="817"/>
                    <a:pt x="1064" y="817"/>
                  </a:cubicBezTo>
                  <a:cubicBezTo>
                    <a:pt x="1112" y="805"/>
                    <a:pt x="1112" y="805"/>
                    <a:pt x="1112" y="805"/>
                  </a:cubicBezTo>
                  <a:cubicBezTo>
                    <a:pt x="1094" y="733"/>
                    <a:pt x="1094" y="733"/>
                    <a:pt x="1094" y="733"/>
                  </a:cubicBezTo>
                  <a:cubicBezTo>
                    <a:pt x="1244" y="824"/>
                    <a:pt x="1244" y="824"/>
                    <a:pt x="1244" y="824"/>
                  </a:cubicBezTo>
                  <a:cubicBezTo>
                    <a:pt x="1179" y="911"/>
                    <a:pt x="1101" y="972"/>
                    <a:pt x="1037" y="1012"/>
                  </a:cubicBezTo>
                  <a:cubicBezTo>
                    <a:pt x="1003" y="1034"/>
                    <a:pt x="972" y="1049"/>
                    <a:pt x="951" y="1059"/>
                  </a:cubicBezTo>
                  <a:cubicBezTo>
                    <a:pt x="946" y="1062"/>
                    <a:pt x="941" y="1064"/>
                    <a:pt x="938" y="1066"/>
                  </a:cubicBezTo>
                  <a:cubicBezTo>
                    <a:pt x="919" y="1048"/>
                    <a:pt x="894" y="1038"/>
                    <a:pt x="867" y="1038"/>
                  </a:cubicBezTo>
                  <a:cubicBezTo>
                    <a:pt x="809" y="1038"/>
                    <a:pt x="762" y="1085"/>
                    <a:pt x="762" y="1143"/>
                  </a:cubicBezTo>
                  <a:cubicBezTo>
                    <a:pt x="762" y="1201"/>
                    <a:pt x="809" y="1248"/>
                    <a:pt x="867" y="1248"/>
                  </a:cubicBezTo>
                  <a:cubicBezTo>
                    <a:pt x="925" y="1248"/>
                    <a:pt x="972" y="1201"/>
                    <a:pt x="972" y="1143"/>
                  </a:cubicBezTo>
                  <a:cubicBezTo>
                    <a:pt x="972" y="1133"/>
                    <a:pt x="970" y="1123"/>
                    <a:pt x="968" y="1114"/>
                  </a:cubicBezTo>
                  <a:cubicBezTo>
                    <a:pt x="1035" y="1084"/>
                    <a:pt x="1194" y="999"/>
                    <a:pt x="1308" y="831"/>
                  </a:cubicBezTo>
                  <a:cubicBezTo>
                    <a:pt x="1324" y="807"/>
                    <a:pt x="1324" y="807"/>
                    <a:pt x="1324" y="807"/>
                  </a:cubicBezTo>
                  <a:lnTo>
                    <a:pt x="1124" y="684"/>
                  </a:lnTo>
                  <a:close/>
                  <a:moveTo>
                    <a:pt x="304" y="1132"/>
                  </a:moveTo>
                  <a:cubicBezTo>
                    <a:pt x="299" y="1132"/>
                    <a:pt x="293" y="1132"/>
                    <a:pt x="288" y="1133"/>
                  </a:cubicBezTo>
                  <a:cubicBezTo>
                    <a:pt x="166" y="845"/>
                    <a:pt x="166" y="845"/>
                    <a:pt x="166" y="845"/>
                  </a:cubicBezTo>
                  <a:cubicBezTo>
                    <a:pt x="237" y="817"/>
                    <a:pt x="237" y="817"/>
                    <a:pt x="237" y="817"/>
                  </a:cubicBezTo>
                  <a:cubicBezTo>
                    <a:pt x="216" y="765"/>
                    <a:pt x="216" y="765"/>
                    <a:pt x="216" y="765"/>
                  </a:cubicBezTo>
                  <a:cubicBezTo>
                    <a:pt x="23" y="841"/>
                    <a:pt x="23" y="841"/>
                    <a:pt x="23" y="841"/>
                  </a:cubicBezTo>
                  <a:cubicBezTo>
                    <a:pt x="45" y="894"/>
                    <a:pt x="45" y="894"/>
                    <a:pt x="45" y="894"/>
                  </a:cubicBezTo>
                  <a:cubicBezTo>
                    <a:pt x="113" y="866"/>
                    <a:pt x="113" y="866"/>
                    <a:pt x="113" y="866"/>
                  </a:cubicBezTo>
                  <a:cubicBezTo>
                    <a:pt x="236" y="1156"/>
                    <a:pt x="236" y="1156"/>
                    <a:pt x="236" y="1156"/>
                  </a:cubicBezTo>
                  <a:cubicBezTo>
                    <a:pt x="213" y="1176"/>
                    <a:pt x="199" y="1205"/>
                    <a:pt x="199" y="1237"/>
                  </a:cubicBezTo>
                  <a:cubicBezTo>
                    <a:pt x="199" y="1295"/>
                    <a:pt x="246" y="1342"/>
                    <a:pt x="304" y="1342"/>
                  </a:cubicBezTo>
                  <a:cubicBezTo>
                    <a:pt x="362" y="1342"/>
                    <a:pt x="410" y="1295"/>
                    <a:pt x="410" y="1237"/>
                  </a:cubicBezTo>
                  <a:cubicBezTo>
                    <a:pt x="410" y="1179"/>
                    <a:pt x="362" y="1132"/>
                    <a:pt x="304" y="1132"/>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87" name="Oval 86"/>
            <p:cNvSpPr/>
            <p:nvPr/>
          </p:nvSpPr>
          <p:spPr bwMode="auto">
            <a:xfrm>
              <a:off x="333125" y="5631956"/>
              <a:ext cx="1055884" cy="1055884"/>
            </a:xfrm>
            <a:prstGeom prst="ellipse">
              <a:avLst/>
            </a:prstGeom>
            <a:solidFill>
              <a:schemeClr val="tx1"/>
            </a:solidFill>
            <a:ln w="762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8" name="Freeform 18"/>
            <p:cNvSpPr>
              <a:spLocks noEditPoints="1"/>
            </p:cNvSpPr>
            <p:nvPr/>
          </p:nvSpPr>
          <p:spPr bwMode="auto">
            <a:xfrm>
              <a:off x="633669" y="5811246"/>
              <a:ext cx="454797" cy="697305"/>
            </a:xfrm>
            <a:custGeom>
              <a:avLst/>
              <a:gdLst>
                <a:gd name="T0" fmla="*/ 3672 w 3672"/>
                <a:gd name="T1" fmla="*/ 1713 h 5630"/>
                <a:gd name="T2" fmla="*/ 1959 w 3672"/>
                <a:gd name="T3" fmla="*/ 1713 h 5630"/>
                <a:gd name="T4" fmla="*/ 1959 w 3672"/>
                <a:gd name="T5" fmla="*/ 0 h 5630"/>
                <a:gd name="T6" fmla="*/ 3672 w 3672"/>
                <a:gd name="T7" fmla="*/ 0 h 5630"/>
                <a:gd name="T8" fmla="*/ 3672 w 3672"/>
                <a:gd name="T9" fmla="*/ 1713 h 5630"/>
                <a:gd name="T10" fmla="*/ 3672 w 3672"/>
                <a:gd name="T11" fmla="*/ 1713 h 5630"/>
                <a:gd name="T12" fmla="*/ 3672 w 3672"/>
                <a:gd name="T13" fmla="*/ 1713 h 5630"/>
                <a:gd name="T14" fmla="*/ 1536 w 3672"/>
                <a:gd name="T15" fmla="*/ 178 h 5630"/>
                <a:gd name="T16" fmla="*/ 178 w 3672"/>
                <a:gd name="T17" fmla="*/ 178 h 5630"/>
                <a:gd name="T18" fmla="*/ 178 w 3672"/>
                <a:gd name="T19" fmla="*/ 1533 h 5630"/>
                <a:gd name="T20" fmla="*/ 1536 w 3672"/>
                <a:gd name="T21" fmla="*/ 1533 h 5630"/>
                <a:gd name="T22" fmla="*/ 1536 w 3672"/>
                <a:gd name="T23" fmla="*/ 178 h 5630"/>
                <a:gd name="T24" fmla="*/ 1536 w 3672"/>
                <a:gd name="T25" fmla="*/ 178 h 5630"/>
                <a:gd name="T26" fmla="*/ 1536 w 3672"/>
                <a:gd name="T27" fmla="*/ 178 h 5630"/>
                <a:gd name="T28" fmla="*/ 1713 w 3672"/>
                <a:gd name="T29" fmla="*/ 0 h 5630"/>
                <a:gd name="T30" fmla="*/ 1713 w 3672"/>
                <a:gd name="T31" fmla="*/ 1713 h 5630"/>
                <a:gd name="T32" fmla="*/ 0 w 3672"/>
                <a:gd name="T33" fmla="*/ 1713 h 5630"/>
                <a:gd name="T34" fmla="*/ 0 w 3672"/>
                <a:gd name="T35" fmla="*/ 0 h 5630"/>
                <a:gd name="T36" fmla="*/ 1713 w 3672"/>
                <a:gd name="T37" fmla="*/ 0 h 5630"/>
                <a:gd name="T38" fmla="*/ 1713 w 3672"/>
                <a:gd name="T39" fmla="*/ 0 h 5630"/>
                <a:gd name="T40" fmla="*/ 1713 w 3672"/>
                <a:gd name="T41" fmla="*/ 0 h 5630"/>
                <a:gd name="T42" fmla="*/ 1713 w 3672"/>
                <a:gd name="T43" fmla="*/ 0 h 5630"/>
                <a:gd name="T44" fmla="*/ 1536 w 3672"/>
                <a:gd name="T45" fmla="*/ 4097 h 5630"/>
                <a:gd name="T46" fmla="*/ 178 w 3672"/>
                <a:gd name="T47" fmla="*/ 4097 h 5630"/>
                <a:gd name="T48" fmla="*/ 178 w 3672"/>
                <a:gd name="T49" fmla="*/ 5452 h 5630"/>
                <a:gd name="T50" fmla="*/ 1536 w 3672"/>
                <a:gd name="T51" fmla="*/ 5452 h 5630"/>
                <a:gd name="T52" fmla="*/ 1536 w 3672"/>
                <a:gd name="T53" fmla="*/ 4097 h 5630"/>
                <a:gd name="T54" fmla="*/ 1536 w 3672"/>
                <a:gd name="T55" fmla="*/ 4097 h 5630"/>
                <a:gd name="T56" fmla="*/ 1536 w 3672"/>
                <a:gd name="T57" fmla="*/ 4097 h 5630"/>
                <a:gd name="T58" fmla="*/ 1713 w 3672"/>
                <a:gd name="T59" fmla="*/ 3917 h 5630"/>
                <a:gd name="T60" fmla="*/ 1713 w 3672"/>
                <a:gd name="T61" fmla="*/ 5630 h 5630"/>
                <a:gd name="T62" fmla="*/ 0 w 3672"/>
                <a:gd name="T63" fmla="*/ 5630 h 5630"/>
                <a:gd name="T64" fmla="*/ 0 w 3672"/>
                <a:gd name="T65" fmla="*/ 3917 h 5630"/>
                <a:gd name="T66" fmla="*/ 1713 w 3672"/>
                <a:gd name="T67" fmla="*/ 3917 h 5630"/>
                <a:gd name="T68" fmla="*/ 1713 w 3672"/>
                <a:gd name="T69" fmla="*/ 3917 h 5630"/>
                <a:gd name="T70" fmla="*/ 1713 w 3672"/>
                <a:gd name="T71" fmla="*/ 3917 h 5630"/>
                <a:gd name="T72" fmla="*/ 1713 w 3672"/>
                <a:gd name="T73" fmla="*/ 3917 h 5630"/>
                <a:gd name="T74" fmla="*/ 3495 w 3672"/>
                <a:gd name="T75" fmla="*/ 2136 h 5630"/>
                <a:gd name="T76" fmla="*/ 178 w 3672"/>
                <a:gd name="T77" fmla="*/ 2136 h 5630"/>
                <a:gd name="T78" fmla="*/ 178 w 3672"/>
                <a:gd name="T79" fmla="*/ 3494 h 5630"/>
                <a:gd name="T80" fmla="*/ 3495 w 3672"/>
                <a:gd name="T81" fmla="*/ 3494 h 5630"/>
                <a:gd name="T82" fmla="*/ 3495 w 3672"/>
                <a:gd name="T83" fmla="*/ 2136 h 5630"/>
                <a:gd name="T84" fmla="*/ 3495 w 3672"/>
                <a:gd name="T85" fmla="*/ 2136 h 5630"/>
                <a:gd name="T86" fmla="*/ 3495 w 3672"/>
                <a:gd name="T87" fmla="*/ 2136 h 5630"/>
                <a:gd name="T88" fmla="*/ 3672 w 3672"/>
                <a:gd name="T89" fmla="*/ 1956 h 5630"/>
                <a:gd name="T90" fmla="*/ 3672 w 3672"/>
                <a:gd name="T91" fmla="*/ 3674 h 5630"/>
                <a:gd name="T92" fmla="*/ 0 w 3672"/>
                <a:gd name="T93" fmla="*/ 3674 h 5630"/>
                <a:gd name="T94" fmla="*/ 0 w 3672"/>
                <a:gd name="T95" fmla="*/ 1956 h 5630"/>
                <a:gd name="T96" fmla="*/ 3672 w 3672"/>
                <a:gd name="T97" fmla="*/ 1956 h 5630"/>
                <a:gd name="T98" fmla="*/ 3672 w 3672"/>
                <a:gd name="T99" fmla="*/ 1956 h 5630"/>
                <a:gd name="T100" fmla="*/ 3672 w 3672"/>
                <a:gd name="T101" fmla="*/ 1956 h 5630"/>
                <a:gd name="T102" fmla="*/ 3672 w 3672"/>
                <a:gd name="T103" fmla="*/ 1956 h 56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672" h="5630">
                  <a:moveTo>
                    <a:pt x="3672" y="1713"/>
                  </a:moveTo>
                  <a:lnTo>
                    <a:pt x="1959" y="1713"/>
                  </a:lnTo>
                  <a:lnTo>
                    <a:pt x="1959" y="0"/>
                  </a:lnTo>
                  <a:lnTo>
                    <a:pt x="3672" y="0"/>
                  </a:lnTo>
                  <a:lnTo>
                    <a:pt x="3672" y="1713"/>
                  </a:lnTo>
                  <a:lnTo>
                    <a:pt x="3672" y="1713"/>
                  </a:lnTo>
                  <a:lnTo>
                    <a:pt x="3672" y="1713"/>
                  </a:lnTo>
                  <a:close/>
                  <a:moveTo>
                    <a:pt x="1536" y="178"/>
                  </a:moveTo>
                  <a:lnTo>
                    <a:pt x="178" y="178"/>
                  </a:lnTo>
                  <a:lnTo>
                    <a:pt x="178" y="1533"/>
                  </a:lnTo>
                  <a:lnTo>
                    <a:pt x="1536" y="1533"/>
                  </a:lnTo>
                  <a:lnTo>
                    <a:pt x="1536" y="178"/>
                  </a:lnTo>
                  <a:lnTo>
                    <a:pt x="1536" y="178"/>
                  </a:lnTo>
                  <a:lnTo>
                    <a:pt x="1536" y="178"/>
                  </a:lnTo>
                  <a:close/>
                  <a:moveTo>
                    <a:pt x="1713" y="0"/>
                  </a:moveTo>
                  <a:lnTo>
                    <a:pt x="1713" y="1713"/>
                  </a:lnTo>
                  <a:lnTo>
                    <a:pt x="0" y="1713"/>
                  </a:lnTo>
                  <a:lnTo>
                    <a:pt x="0" y="0"/>
                  </a:lnTo>
                  <a:lnTo>
                    <a:pt x="1713" y="0"/>
                  </a:lnTo>
                  <a:lnTo>
                    <a:pt x="1713" y="0"/>
                  </a:lnTo>
                  <a:lnTo>
                    <a:pt x="1713" y="0"/>
                  </a:lnTo>
                  <a:lnTo>
                    <a:pt x="1713" y="0"/>
                  </a:lnTo>
                  <a:close/>
                  <a:moveTo>
                    <a:pt x="1536" y="4097"/>
                  </a:moveTo>
                  <a:lnTo>
                    <a:pt x="178" y="4097"/>
                  </a:lnTo>
                  <a:lnTo>
                    <a:pt x="178" y="5452"/>
                  </a:lnTo>
                  <a:lnTo>
                    <a:pt x="1536" y="5452"/>
                  </a:lnTo>
                  <a:lnTo>
                    <a:pt x="1536" y="4097"/>
                  </a:lnTo>
                  <a:lnTo>
                    <a:pt x="1536" y="4097"/>
                  </a:lnTo>
                  <a:lnTo>
                    <a:pt x="1536" y="4097"/>
                  </a:lnTo>
                  <a:close/>
                  <a:moveTo>
                    <a:pt x="1713" y="3917"/>
                  </a:moveTo>
                  <a:lnTo>
                    <a:pt x="1713" y="5630"/>
                  </a:lnTo>
                  <a:lnTo>
                    <a:pt x="0" y="5630"/>
                  </a:lnTo>
                  <a:lnTo>
                    <a:pt x="0" y="3917"/>
                  </a:lnTo>
                  <a:lnTo>
                    <a:pt x="1713" y="3917"/>
                  </a:lnTo>
                  <a:lnTo>
                    <a:pt x="1713" y="3917"/>
                  </a:lnTo>
                  <a:lnTo>
                    <a:pt x="1713" y="3917"/>
                  </a:lnTo>
                  <a:lnTo>
                    <a:pt x="1713" y="3917"/>
                  </a:lnTo>
                  <a:close/>
                  <a:moveTo>
                    <a:pt x="3495" y="2136"/>
                  </a:moveTo>
                  <a:lnTo>
                    <a:pt x="178" y="2136"/>
                  </a:lnTo>
                  <a:lnTo>
                    <a:pt x="178" y="3494"/>
                  </a:lnTo>
                  <a:lnTo>
                    <a:pt x="3495" y="3494"/>
                  </a:lnTo>
                  <a:lnTo>
                    <a:pt x="3495" y="2136"/>
                  </a:lnTo>
                  <a:lnTo>
                    <a:pt x="3495" y="2136"/>
                  </a:lnTo>
                  <a:lnTo>
                    <a:pt x="3495" y="2136"/>
                  </a:lnTo>
                  <a:close/>
                  <a:moveTo>
                    <a:pt x="3672" y="1956"/>
                  </a:moveTo>
                  <a:lnTo>
                    <a:pt x="3672" y="3674"/>
                  </a:lnTo>
                  <a:lnTo>
                    <a:pt x="0" y="3674"/>
                  </a:lnTo>
                  <a:lnTo>
                    <a:pt x="0" y="1956"/>
                  </a:lnTo>
                  <a:lnTo>
                    <a:pt x="3672" y="1956"/>
                  </a:lnTo>
                  <a:lnTo>
                    <a:pt x="3672" y="1956"/>
                  </a:lnTo>
                  <a:lnTo>
                    <a:pt x="3672" y="1956"/>
                  </a:lnTo>
                  <a:lnTo>
                    <a:pt x="3672" y="1956"/>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nvGrpSpPr>
            <p:cNvPr id="89" name="Group 4"/>
            <p:cNvGrpSpPr>
              <a:grpSpLocks noChangeAspect="1"/>
            </p:cNvGrpSpPr>
            <p:nvPr/>
          </p:nvGrpSpPr>
          <p:grpSpPr bwMode="auto">
            <a:xfrm>
              <a:off x="484036" y="4719652"/>
              <a:ext cx="754063" cy="654488"/>
              <a:chOff x="850" y="-460"/>
              <a:chExt cx="6134" cy="5324"/>
            </a:xfrm>
            <a:solidFill>
              <a:schemeClr val="tx1"/>
            </a:solidFill>
          </p:grpSpPr>
          <p:sp>
            <p:nvSpPr>
              <p:cNvPr id="90" name="Freeform 5"/>
              <p:cNvSpPr>
                <a:spLocks/>
              </p:cNvSpPr>
              <p:nvPr/>
            </p:nvSpPr>
            <p:spPr bwMode="auto">
              <a:xfrm>
                <a:off x="5355" y="2075"/>
                <a:ext cx="168" cy="71"/>
              </a:xfrm>
              <a:custGeom>
                <a:avLst/>
                <a:gdLst>
                  <a:gd name="T0" fmla="*/ 0 w 168"/>
                  <a:gd name="T1" fmla="*/ 0 h 71"/>
                  <a:gd name="T2" fmla="*/ 168 w 168"/>
                  <a:gd name="T3" fmla="*/ 0 h 71"/>
                  <a:gd name="T4" fmla="*/ 168 w 168"/>
                  <a:gd name="T5" fmla="*/ 71 h 71"/>
                  <a:gd name="T6" fmla="*/ 0 w 168"/>
                  <a:gd name="T7" fmla="*/ 71 h 71"/>
                  <a:gd name="T8" fmla="*/ 0 w 168"/>
                  <a:gd name="T9" fmla="*/ 0 h 71"/>
                  <a:gd name="T10" fmla="*/ 0 w 168"/>
                  <a:gd name="T11" fmla="*/ 0 h 71"/>
                </a:gdLst>
                <a:ahLst/>
                <a:cxnLst>
                  <a:cxn ang="0">
                    <a:pos x="T0" y="T1"/>
                  </a:cxn>
                  <a:cxn ang="0">
                    <a:pos x="T2" y="T3"/>
                  </a:cxn>
                  <a:cxn ang="0">
                    <a:pos x="T4" y="T5"/>
                  </a:cxn>
                  <a:cxn ang="0">
                    <a:pos x="T6" y="T7"/>
                  </a:cxn>
                  <a:cxn ang="0">
                    <a:pos x="T8" y="T9"/>
                  </a:cxn>
                  <a:cxn ang="0">
                    <a:pos x="T10" y="T11"/>
                  </a:cxn>
                </a:cxnLst>
                <a:rect l="0" t="0" r="r" b="b"/>
                <a:pathLst>
                  <a:path w="168" h="71">
                    <a:moveTo>
                      <a:pt x="0" y="0"/>
                    </a:moveTo>
                    <a:lnTo>
                      <a:pt x="168" y="0"/>
                    </a:lnTo>
                    <a:lnTo>
                      <a:pt x="168" y="71"/>
                    </a:lnTo>
                    <a:lnTo>
                      <a:pt x="0" y="71"/>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91" name="Freeform 6"/>
              <p:cNvSpPr>
                <a:spLocks/>
              </p:cNvSpPr>
              <p:nvPr/>
            </p:nvSpPr>
            <p:spPr bwMode="auto">
              <a:xfrm>
                <a:off x="5691" y="2075"/>
                <a:ext cx="163" cy="71"/>
              </a:xfrm>
              <a:custGeom>
                <a:avLst/>
                <a:gdLst>
                  <a:gd name="T0" fmla="*/ 0 w 163"/>
                  <a:gd name="T1" fmla="*/ 0 h 71"/>
                  <a:gd name="T2" fmla="*/ 163 w 163"/>
                  <a:gd name="T3" fmla="*/ 0 h 71"/>
                  <a:gd name="T4" fmla="*/ 163 w 163"/>
                  <a:gd name="T5" fmla="*/ 71 h 71"/>
                  <a:gd name="T6" fmla="*/ 0 w 163"/>
                  <a:gd name="T7" fmla="*/ 71 h 71"/>
                  <a:gd name="T8" fmla="*/ 0 w 163"/>
                  <a:gd name="T9" fmla="*/ 0 h 71"/>
                  <a:gd name="T10" fmla="*/ 0 w 163"/>
                  <a:gd name="T11" fmla="*/ 0 h 71"/>
                </a:gdLst>
                <a:ahLst/>
                <a:cxnLst>
                  <a:cxn ang="0">
                    <a:pos x="T0" y="T1"/>
                  </a:cxn>
                  <a:cxn ang="0">
                    <a:pos x="T2" y="T3"/>
                  </a:cxn>
                  <a:cxn ang="0">
                    <a:pos x="T4" y="T5"/>
                  </a:cxn>
                  <a:cxn ang="0">
                    <a:pos x="T6" y="T7"/>
                  </a:cxn>
                  <a:cxn ang="0">
                    <a:pos x="T8" y="T9"/>
                  </a:cxn>
                  <a:cxn ang="0">
                    <a:pos x="T10" y="T11"/>
                  </a:cxn>
                </a:cxnLst>
                <a:rect l="0" t="0" r="r" b="b"/>
                <a:pathLst>
                  <a:path w="163" h="71">
                    <a:moveTo>
                      <a:pt x="0" y="0"/>
                    </a:moveTo>
                    <a:lnTo>
                      <a:pt x="163" y="0"/>
                    </a:lnTo>
                    <a:lnTo>
                      <a:pt x="163" y="71"/>
                    </a:lnTo>
                    <a:lnTo>
                      <a:pt x="0" y="71"/>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92" name="Freeform 7"/>
              <p:cNvSpPr>
                <a:spLocks/>
              </p:cNvSpPr>
              <p:nvPr/>
            </p:nvSpPr>
            <p:spPr bwMode="auto">
              <a:xfrm>
                <a:off x="1765" y="2075"/>
                <a:ext cx="168" cy="71"/>
              </a:xfrm>
              <a:custGeom>
                <a:avLst/>
                <a:gdLst>
                  <a:gd name="T0" fmla="*/ 0 w 168"/>
                  <a:gd name="T1" fmla="*/ 0 h 71"/>
                  <a:gd name="T2" fmla="*/ 168 w 168"/>
                  <a:gd name="T3" fmla="*/ 0 h 71"/>
                  <a:gd name="T4" fmla="*/ 168 w 168"/>
                  <a:gd name="T5" fmla="*/ 71 h 71"/>
                  <a:gd name="T6" fmla="*/ 0 w 168"/>
                  <a:gd name="T7" fmla="*/ 71 h 71"/>
                  <a:gd name="T8" fmla="*/ 0 w 168"/>
                  <a:gd name="T9" fmla="*/ 0 h 71"/>
                  <a:gd name="T10" fmla="*/ 0 w 168"/>
                  <a:gd name="T11" fmla="*/ 0 h 71"/>
                </a:gdLst>
                <a:ahLst/>
                <a:cxnLst>
                  <a:cxn ang="0">
                    <a:pos x="T0" y="T1"/>
                  </a:cxn>
                  <a:cxn ang="0">
                    <a:pos x="T2" y="T3"/>
                  </a:cxn>
                  <a:cxn ang="0">
                    <a:pos x="T4" y="T5"/>
                  </a:cxn>
                  <a:cxn ang="0">
                    <a:pos x="T6" y="T7"/>
                  </a:cxn>
                  <a:cxn ang="0">
                    <a:pos x="T8" y="T9"/>
                  </a:cxn>
                  <a:cxn ang="0">
                    <a:pos x="T10" y="T11"/>
                  </a:cxn>
                </a:cxnLst>
                <a:rect l="0" t="0" r="r" b="b"/>
                <a:pathLst>
                  <a:path w="168" h="71">
                    <a:moveTo>
                      <a:pt x="0" y="0"/>
                    </a:moveTo>
                    <a:lnTo>
                      <a:pt x="168" y="0"/>
                    </a:lnTo>
                    <a:lnTo>
                      <a:pt x="168" y="71"/>
                    </a:lnTo>
                    <a:lnTo>
                      <a:pt x="0" y="71"/>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93" name="Freeform 8"/>
              <p:cNvSpPr>
                <a:spLocks/>
              </p:cNvSpPr>
              <p:nvPr/>
            </p:nvSpPr>
            <p:spPr bwMode="auto">
              <a:xfrm>
                <a:off x="2105" y="2075"/>
                <a:ext cx="166" cy="71"/>
              </a:xfrm>
              <a:custGeom>
                <a:avLst/>
                <a:gdLst>
                  <a:gd name="T0" fmla="*/ 0 w 166"/>
                  <a:gd name="T1" fmla="*/ 0 h 71"/>
                  <a:gd name="T2" fmla="*/ 166 w 166"/>
                  <a:gd name="T3" fmla="*/ 0 h 71"/>
                  <a:gd name="T4" fmla="*/ 166 w 166"/>
                  <a:gd name="T5" fmla="*/ 71 h 71"/>
                  <a:gd name="T6" fmla="*/ 0 w 166"/>
                  <a:gd name="T7" fmla="*/ 71 h 71"/>
                  <a:gd name="T8" fmla="*/ 0 w 166"/>
                  <a:gd name="T9" fmla="*/ 0 h 71"/>
                  <a:gd name="T10" fmla="*/ 0 w 166"/>
                  <a:gd name="T11" fmla="*/ 0 h 71"/>
                </a:gdLst>
                <a:ahLst/>
                <a:cxnLst>
                  <a:cxn ang="0">
                    <a:pos x="T0" y="T1"/>
                  </a:cxn>
                  <a:cxn ang="0">
                    <a:pos x="T2" y="T3"/>
                  </a:cxn>
                  <a:cxn ang="0">
                    <a:pos x="T4" y="T5"/>
                  </a:cxn>
                  <a:cxn ang="0">
                    <a:pos x="T6" y="T7"/>
                  </a:cxn>
                  <a:cxn ang="0">
                    <a:pos x="T8" y="T9"/>
                  </a:cxn>
                  <a:cxn ang="0">
                    <a:pos x="T10" y="T11"/>
                  </a:cxn>
                </a:cxnLst>
                <a:rect l="0" t="0" r="r" b="b"/>
                <a:pathLst>
                  <a:path w="166" h="71">
                    <a:moveTo>
                      <a:pt x="0" y="0"/>
                    </a:moveTo>
                    <a:lnTo>
                      <a:pt x="166" y="0"/>
                    </a:lnTo>
                    <a:lnTo>
                      <a:pt x="166" y="71"/>
                    </a:lnTo>
                    <a:lnTo>
                      <a:pt x="0" y="71"/>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94" name="Freeform 9"/>
              <p:cNvSpPr>
                <a:spLocks/>
              </p:cNvSpPr>
              <p:nvPr/>
            </p:nvSpPr>
            <p:spPr bwMode="auto">
              <a:xfrm>
                <a:off x="2943" y="857"/>
                <a:ext cx="149" cy="180"/>
              </a:xfrm>
              <a:custGeom>
                <a:avLst/>
                <a:gdLst>
                  <a:gd name="T0" fmla="*/ 82 w 149"/>
                  <a:gd name="T1" fmla="*/ 180 h 180"/>
                  <a:gd name="T2" fmla="*/ 149 w 149"/>
                  <a:gd name="T3" fmla="*/ 147 h 180"/>
                  <a:gd name="T4" fmla="*/ 61 w 149"/>
                  <a:gd name="T5" fmla="*/ 0 h 180"/>
                  <a:gd name="T6" fmla="*/ 0 w 149"/>
                  <a:gd name="T7" fmla="*/ 40 h 180"/>
                  <a:gd name="T8" fmla="*/ 82 w 149"/>
                  <a:gd name="T9" fmla="*/ 180 h 180"/>
                  <a:gd name="T10" fmla="*/ 82 w 149"/>
                  <a:gd name="T11" fmla="*/ 180 h 180"/>
                  <a:gd name="T12" fmla="*/ 82 w 149"/>
                  <a:gd name="T13" fmla="*/ 180 h 180"/>
                </a:gdLst>
                <a:ahLst/>
                <a:cxnLst>
                  <a:cxn ang="0">
                    <a:pos x="T0" y="T1"/>
                  </a:cxn>
                  <a:cxn ang="0">
                    <a:pos x="T2" y="T3"/>
                  </a:cxn>
                  <a:cxn ang="0">
                    <a:pos x="T4" y="T5"/>
                  </a:cxn>
                  <a:cxn ang="0">
                    <a:pos x="T6" y="T7"/>
                  </a:cxn>
                  <a:cxn ang="0">
                    <a:pos x="T8" y="T9"/>
                  </a:cxn>
                  <a:cxn ang="0">
                    <a:pos x="T10" y="T11"/>
                  </a:cxn>
                  <a:cxn ang="0">
                    <a:pos x="T12" y="T13"/>
                  </a:cxn>
                </a:cxnLst>
                <a:rect l="0" t="0" r="r" b="b"/>
                <a:pathLst>
                  <a:path w="149" h="180">
                    <a:moveTo>
                      <a:pt x="82" y="180"/>
                    </a:moveTo>
                    <a:lnTo>
                      <a:pt x="149" y="147"/>
                    </a:lnTo>
                    <a:lnTo>
                      <a:pt x="61" y="0"/>
                    </a:lnTo>
                    <a:lnTo>
                      <a:pt x="0" y="40"/>
                    </a:lnTo>
                    <a:lnTo>
                      <a:pt x="82" y="180"/>
                    </a:lnTo>
                    <a:lnTo>
                      <a:pt x="82" y="180"/>
                    </a:lnTo>
                    <a:lnTo>
                      <a:pt x="82" y="1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95" name="Freeform 10"/>
              <p:cNvSpPr>
                <a:spLocks/>
              </p:cNvSpPr>
              <p:nvPr/>
            </p:nvSpPr>
            <p:spPr bwMode="auto">
              <a:xfrm>
                <a:off x="3111" y="1153"/>
                <a:ext cx="144" cy="180"/>
              </a:xfrm>
              <a:custGeom>
                <a:avLst/>
                <a:gdLst>
                  <a:gd name="T0" fmla="*/ 82 w 144"/>
                  <a:gd name="T1" fmla="*/ 180 h 180"/>
                  <a:gd name="T2" fmla="*/ 144 w 144"/>
                  <a:gd name="T3" fmla="*/ 139 h 180"/>
                  <a:gd name="T4" fmla="*/ 61 w 144"/>
                  <a:gd name="T5" fmla="*/ 0 h 180"/>
                  <a:gd name="T6" fmla="*/ 0 w 144"/>
                  <a:gd name="T7" fmla="*/ 33 h 180"/>
                  <a:gd name="T8" fmla="*/ 82 w 144"/>
                  <a:gd name="T9" fmla="*/ 180 h 180"/>
                  <a:gd name="T10" fmla="*/ 82 w 144"/>
                  <a:gd name="T11" fmla="*/ 180 h 180"/>
                  <a:gd name="T12" fmla="*/ 82 w 144"/>
                  <a:gd name="T13" fmla="*/ 180 h 180"/>
                </a:gdLst>
                <a:ahLst/>
                <a:cxnLst>
                  <a:cxn ang="0">
                    <a:pos x="T0" y="T1"/>
                  </a:cxn>
                  <a:cxn ang="0">
                    <a:pos x="T2" y="T3"/>
                  </a:cxn>
                  <a:cxn ang="0">
                    <a:pos x="T4" y="T5"/>
                  </a:cxn>
                  <a:cxn ang="0">
                    <a:pos x="T6" y="T7"/>
                  </a:cxn>
                  <a:cxn ang="0">
                    <a:pos x="T8" y="T9"/>
                  </a:cxn>
                  <a:cxn ang="0">
                    <a:pos x="T10" y="T11"/>
                  </a:cxn>
                  <a:cxn ang="0">
                    <a:pos x="T12" y="T13"/>
                  </a:cxn>
                </a:cxnLst>
                <a:rect l="0" t="0" r="r" b="b"/>
                <a:pathLst>
                  <a:path w="144" h="180">
                    <a:moveTo>
                      <a:pt x="82" y="180"/>
                    </a:moveTo>
                    <a:lnTo>
                      <a:pt x="144" y="139"/>
                    </a:lnTo>
                    <a:lnTo>
                      <a:pt x="61" y="0"/>
                    </a:lnTo>
                    <a:lnTo>
                      <a:pt x="0" y="33"/>
                    </a:lnTo>
                    <a:lnTo>
                      <a:pt x="82" y="180"/>
                    </a:lnTo>
                    <a:lnTo>
                      <a:pt x="82" y="180"/>
                    </a:lnTo>
                    <a:lnTo>
                      <a:pt x="82" y="1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96" name="Freeform 11"/>
              <p:cNvSpPr>
                <a:spLocks/>
              </p:cNvSpPr>
              <p:nvPr/>
            </p:nvSpPr>
            <p:spPr bwMode="auto">
              <a:xfrm>
                <a:off x="4352" y="1153"/>
                <a:ext cx="144" cy="180"/>
              </a:xfrm>
              <a:custGeom>
                <a:avLst/>
                <a:gdLst>
                  <a:gd name="T0" fmla="*/ 62 w 144"/>
                  <a:gd name="T1" fmla="*/ 180 h 180"/>
                  <a:gd name="T2" fmla="*/ 144 w 144"/>
                  <a:gd name="T3" fmla="*/ 33 h 180"/>
                  <a:gd name="T4" fmla="*/ 85 w 144"/>
                  <a:gd name="T5" fmla="*/ 0 h 180"/>
                  <a:gd name="T6" fmla="*/ 0 w 144"/>
                  <a:gd name="T7" fmla="*/ 139 h 180"/>
                  <a:gd name="T8" fmla="*/ 62 w 144"/>
                  <a:gd name="T9" fmla="*/ 180 h 180"/>
                  <a:gd name="T10" fmla="*/ 62 w 144"/>
                  <a:gd name="T11" fmla="*/ 180 h 180"/>
                  <a:gd name="T12" fmla="*/ 62 w 144"/>
                  <a:gd name="T13" fmla="*/ 180 h 180"/>
                </a:gdLst>
                <a:ahLst/>
                <a:cxnLst>
                  <a:cxn ang="0">
                    <a:pos x="T0" y="T1"/>
                  </a:cxn>
                  <a:cxn ang="0">
                    <a:pos x="T2" y="T3"/>
                  </a:cxn>
                  <a:cxn ang="0">
                    <a:pos x="T4" y="T5"/>
                  </a:cxn>
                  <a:cxn ang="0">
                    <a:pos x="T6" y="T7"/>
                  </a:cxn>
                  <a:cxn ang="0">
                    <a:pos x="T8" y="T9"/>
                  </a:cxn>
                  <a:cxn ang="0">
                    <a:pos x="T10" y="T11"/>
                  </a:cxn>
                  <a:cxn ang="0">
                    <a:pos x="T12" y="T13"/>
                  </a:cxn>
                </a:cxnLst>
                <a:rect l="0" t="0" r="r" b="b"/>
                <a:pathLst>
                  <a:path w="144" h="180">
                    <a:moveTo>
                      <a:pt x="62" y="180"/>
                    </a:moveTo>
                    <a:lnTo>
                      <a:pt x="144" y="33"/>
                    </a:lnTo>
                    <a:lnTo>
                      <a:pt x="85" y="0"/>
                    </a:lnTo>
                    <a:lnTo>
                      <a:pt x="0" y="139"/>
                    </a:lnTo>
                    <a:lnTo>
                      <a:pt x="62" y="180"/>
                    </a:lnTo>
                    <a:lnTo>
                      <a:pt x="62" y="180"/>
                    </a:lnTo>
                    <a:lnTo>
                      <a:pt x="62" y="1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97" name="Freeform 12"/>
              <p:cNvSpPr>
                <a:spLocks/>
              </p:cNvSpPr>
              <p:nvPr/>
            </p:nvSpPr>
            <p:spPr bwMode="auto">
              <a:xfrm>
                <a:off x="4520" y="857"/>
                <a:ext cx="144" cy="180"/>
              </a:xfrm>
              <a:custGeom>
                <a:avLst/>
                <a:gdLst>
                  <a:gd name="T0" fmla="*/ 62 w 144"/>
                  <a:gd name="T1" fmla="*/ 180 h 180"/>
                  <a:gd name="T2" fmla="*/ 144 w 144"/>
                  <a:gd name="T3" fmla="*/ 40 h 180"/>
                  <a:gd name="T4" fmla="*/ 85 w 144"/>
                  <a:gd name="T5" fmla="*/ 0 h 180"/>
                  <a:gd name="T6" fmla="*/ 0 w 144"/>
                  <a:gd name="T7" fmla="*/ 147 h 180"/>
                  <a:gd name="T8" fmla="*/ 62 w 144"/>
                  <a:gd name="T9" fmla="*/ 180 h 180"/>
                  <a:gd name="T10" fmla="*/ 62 w 144"/>
                  <a:gd name="T11" fmla="*/ 180 h 180"/>
                  <a:gd name="T12" fmla="*/ 62 w 144"/>
                  <a:gd name="T13" fmla="*/ 180 h 180"/>
                </a:gdLst>
                <a:ahLst/>
                <a:cxnLst>
                  <a:cxn ang="0">
                    <a:pos x="T0" y="T1"/>
                  </a:cxn>
                  <a:cxn ang="0">
                    <a:pos x="T2" y="T3"/>
                  </a:cxn>
                  <a:cxn ang="0">
                    <a:pos x="T4" y="T5"/>
                  </a:cxn>
                  <a:cxn ang="0">
                    <a:pos x="T6" y="T7"/>
                  </a:cxn>
                  <a:cxn ang="0">
                    <a:pos x="T8" y="T9"/>
                  </a:cxn>
                  <a:cxn ang="0">
                    <a:pos x="T10" y="T11"/>
                  </a:cxn>
                  <a:cxn ang="0">
                    <a:pos x="T12" y="T13"/>
                  </a:cxn>
                </a:cxnLst>
                <a:rect l="0" t="0" r="r" b="b"/>
                <a:pathLst>
                  <a:path w="144" h="180">
                    <a:moveTo>
                      <a:pt x="62" y="180"/>
                    </a:moveTo>
                    <a:lnTo>
                      <a:pt x="144" y="40"/>
                    </a:lnTo>
                    <a:lnTo>
                      <a:pt x="85" y="0"/>
                    </a:lnTo>
                    <a:lnTo>
                      <a:pt x="0" y="147"/>
                    </a:lnTo>
                    <a:lnTo>
                      <a:pt x="62" y="180"/>
                    </a:lnTo>
                    <a:lnTo>
                      <a:pt x="62" y="180"/>
                    </a:lnTo>
                    <a:lnTo>
                      <a:pt x="62" y="1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98" name="Freeform 13"/>
              <p:cNvSpPr>
                <a:spLocks/>
              </p:cNvSpPr>
              <p:nvPr/>
            </p:nvSpPr>
            <p:spPr bwMode="auto">
              <a:xfrm>
                <a:off x="3111" y="3010"/>
                <a:ext cx="144" cy="184"/>
              </a:xfrm>
              <a:custGeom>
                <a:avLst/>
                <a:gdLst>
                  <a:gd name="T0" fmla="*/ 0 w 144"/>
                  <a:gd name="T1" fmla="*/ 151 h 184"/>
                  <a:gd name="T2" fmla="*/ 61 w 144"/>
                  <a:gd name="T3" fmla="*/ 184 h 184"/>
                  <a:gd name="T4" fmla="*/ 144 w 144"/>
                  <a:gd name="T5" fmla="*/ 33 h 184"/>
                  <a:gd name="T6" fmla="*/ 82 w 144"/>
                  <a:gd name="T7" fmla="*/ 0 h 184"/>
                  <a:gd name="T8" fmla="*/ 0 w 144"/>
                  <a:gd name="T9" fmla="*/ 151 h 184"/>
                  <a:gd name="T10" fmla="*/ 0 w 144"/>
                  <a:gd name="T11" fmla="*/ 151 h 184"/>
                  <a:gd name="T12" fmla="*/ 0 w 144"/>
                  <a:gd name="T13" fmla="*/ 151 h 184"/>
                </a:gdLst>
                <a:ahLst/>
                <a:cxnLst>
                  <a:cxn ang="0">
                    <a:pos x="T0" y="T1"/>
                  </a:cxn>
                  <a:cxn ang="0">
                    <a:pos x="T2" y="T3"/>
                  </a:cxn>
                  <a:cxn ang="0">
                    <a:pos x="T4" y="T5"/>
                  </a:cxn>
                  <a:cxn ang="0">
                    <a:pos x="T6" y="T7"/>
                  </a:cxn>
                  <a:cxn ang="0">
                    <a:pos x="T8" y="T9"/>
                  </a:cxn>
                  <a:cxn ang="0">
                    <a:pos x="T10" y="T11"/>
                  </a:cxn>
                  <a:cxn ang="0">
                    <a:pos x="T12" y="T13"/>
                  </a:cxn>
                </a:cxnLst>
                <a:rect l="0" t="0" r="r" b="b"/>
                <a:pathLst>
                  <a:path w="144" h="184">
                    <a:moveTo>
                      <a:pt x="0" y="151"/>
                    </a:moveTo>
                    <a:lnTo>
                      <a:pt x="61" y="184"/>
                    </a:lnTo>
                    <a:lnTo>
                      <a:pt x="144" y="33"/>
                    </a:lnTo>
                    <a:lnTo>
                      <a:pt x="82" y="0"/>
                    </a:lnTo>
                    <a:lnTo>
                      <a:pt x="0" y="151"/>
                    </a:lnTo>
                    <a:lnTo>
                      <a:pt x="0" y="151"/>
                    </a:lnTo>
                    <a:lnTo>
                      <a:pt x="0" y="15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99" name="Freeform 14"/>
              <p:cNvSpPr>
                <a:spLocks/>
              </p:cNvSpPr>
              <p:nvPr/>
            </p:nvSpPr>
            <p:spPr bwMode="auto">
              <a:xfrm>
                <a:off x="2943" y="3300"/>
                <a:ext cx="149" cy="185"/>
              </a:xfrm>
              <a:custGeom>
                <a:avLst/>
                <a:gdLst>
                  <a:gd name="T0" fmla="*/ 0 w 149"/>
                  <a:gd name="T1" fmla="*/ 147 h 185"/>
                  <a:gd name="T2" fmla="*/ 61 w 149"/>
                  <a:gd name="T3" fmla="*/ 185 h 185"/>
                  <a:gd name="T4" fmla="*/ 149 w 149"/>
                  <a:gd name="T5" fmla="*/ 41 h 185"/>
                  <a:gd name="T6" fmla="*/ 82 w 149"/>
                  <a:gd name="T7" fmla="*/ 0 h 185"/>
                  <a:gd name="T8" fmla="*/ 0 w 149"/>
                  <a:gd name="T9" fmla="*/ 147 h 185"/>
                  <a:gd name="T10" fmla="*/ 0 w 149"/>
                  <a:gd name="T11" fmla="*/ 147 h 185"/>
                  <a:gd name="T12" fmla="*/ 0 w 149"/>
                  <a:gd name="T13" fmla="*/ 147 h 185"/>
                </a:gdLst>
                <a:ahLst/>
                <a:cxnLst>
                  <a:cxn ang="0">
                    <a:pos x="T0" y="T1"/>
                  </a:cxn>
                  <a:cxn ang="0">
                    <a:pos x="T2" y="T3"/>
                  </a:cxn>
                  <a:cxn ang="0">
                    <a:pos x="T4" y="T5"/>
                  </a:cxn>
                  <a:cxn ang="0">
                    <a:pos x="T6" y="T7"/>
                  </a:cxn>
                  <a:cxn ang="0">
                    <a:pos x="T8" y="T9"/>
                  </a:cxn>
                  <a:cxn ang="0">
                    <a:pos x="T10" y="T11"/>
                  </a:cxn>
                  <a:cxn ang="0">
                    <a:pos x="T12" y="T13"/>
                  </a:cxn>
                </a:cxnLst>
                <a:rect l="0" t="0" r="r" b="b"/>
                <a:pathLst>
                  <a:path w="149" h="185">
                    <a:moveTo>
                      <a:pt x="0" y="147"/>
                    </a:moveTo>
                    <a:lnTo>
                      <a:pt x="61" y="185"/>
                    </a:lnTo>
                    <a:lnTo>
                      <a:pt x="149" y="41"/>
                    </a:lnTo>
                    <a:lnTo>
                      <a:pt x="82" y="0"/>
                    </a:lnTo>
                    <a:lnTo>
                      <a:pt x="0" y="147"/>
                    </a:lnTo>
                    <a:lnTo>
                      <a:pt x="0" y="147"/>
                    </a:lnTo>
                    <a:lnTo>
                      <a:pt x="0" y="1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0" name="Freeform 15"/>
              <p:cNvSpPr>
                <a:spLocks/>
              </p:cNvSpPr>
              <p:nvPr/>
            </p:nvSpPr>
            <p:spPr bwMode="auto">
              <a:xfrm>
                <a:off x="4520" y="3300"/>
                <a:ext cx="144" cy="185"/>
              </a:xfrm>
              <a:custGeom>
                <a:avLst/>
                <a:gdLst>
                  <a:gd name="T0" fmla="*/ 62 w 144"/>
                  <a:gd name="T1" fmla="*/ 0 h 185"/>
                  <a:gd name="T2" fmla="*/ 0 w 144"/>
                  <a:gd name="T3" fmla="*/ 41 h 185"/>
                  <a:gd name="T4" fmla="*/ 85 w 144"/>
                  <a:gd name="T5" fmla="*/ 185 h 185"/>
                  <a:gd name="T6" fmla="*/ 144 w 144"/>
                  <a:gd name="T7" fmla="*/ 147 h 185"/>
                  <a:gd name="T8" fmla="*/ 62 w 144"/>
                  <a:gd name="T9" fmla="*/ 0 h 185"/>
                  <a:gd name="T10" fmla="*/ 62 w 144"/>
                  <a:gd name="T11" fmla="*/ 0 h 185"/>
                  <a:gd name="T12" fmla="*/ 62 w 144"/>
                  <a:gd name="T13" fmla="*/ 0 h 185"/>
                </a:gdLst>
                <a:ahLst/>
                <a:cxnLst>
                  <a:cxn ang="0">
                    <a:pos x="T0" y="T1"/>
                  </a:cxn>
                  <a:cxn ang="0">
                    <a:pos x="T2" y="T3"/>
                  </a:cxn>
                  <a:cxn ang="0">
                    <a:pos x="T4" y="T5"/>
                  </a:cxn>
                  <a:cxn ang="0">
                    <a:pos x="T6" y="T7"/>
                  </a:cxn>
                  <a:cxn ang="0">
                    <a:pos x="T8" y="T9"/>
                  </a:cxn>
                  <a:cxn ang="0">
                    <a:pos x="T10" y="T11"/>
                  </a:cxn>
                  <a:cxn ang="0">
                    <a:pos x="T12" y="T13"/>
                  </a:cxn>
                </a:cxnLst>
                <a:rect l="0" t="0" r="r" b="b"/>
                <a:pathLst>
                  <a:path w="144" h="185">
                    <a:moveTo>
                      <a:pt x="62" y="0"/>
                    </a:moveTo>
                    <a:lnTo>
                      <a:pt x="0" y="41"/>
                    </a:lnTo>
                    <a:lnTo>
                      <a:pt x="85" y="185"/>
                    </a:lnTo>
                    <a:lnTo>
                      <a:pt x="144" y="147"/>
                    </a:lnTo>
                    <a:lnTo>
                      <a:pt x="62" y="0"/>
                    </a:lnTo>
                    <a:lnTo>
                      <a:pt x="62" y="0"/>
                    </a:lnTo>
                    <a:lnTo>
                      <a:pt x="6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1" name="Freeform 16"/>
              <p:cNvSpPr>
                <a:spLocks/>
              </p:cNvSpPr>
              <p:nvPr/>
            </p:nvSpPr>
            <p:spPr bwMode="auto">
              <a:xfrm>
                <a:off x="4352" y="3010"/>
                <a:ext cx="144" cy="184"/>
              </a:xfrm>
              <a:custGeom>
                <a:avLst/>
                <a:gdLst>
                  <a:gd name="T0" fmla="*/ 0 w 144"/>
                  <a:gd name="T1" fmla="*/ 33 h 184"/>
                  <a:gd name="T2" fmla="*/ 85 w 144"/>
                  <a:gd name="T3" fmla="*/ 184 h 184"/>
                  <a:gd name="T4" fmla="*/ 144 w 144"/>
                  <a:gd name="T5" fmla="*/ 151 h 184"/>
                  <a:gd name="T6" fmla="*/ 62 w 144"/>
                  <a:gd name="T7" fmla="*/ 0 h 184"/>
                  <a:gd name="T8" fmla="*/ 0 w 144"/>
                  <a:gd name="T9" fmla="*/ 33 h 184"/>
                  <a:gd name="T10" fmla="*/ 0 w 144"/>
                  <a:gd name="T11" fmla="*/ 33 h 184"/>
                  <a:gd name="T12" fmla="*/ 0 w 144"/>
                  <a:gd name="T13" fmla="*/ 33 h 184"/>
                </a:gdLst>
                <a:ahLst/>
                <a:cxnLst>
                  <a:cxn ang="0">
                    <a:pos x="T0" y="T1"/>
                  </a:cxn>
                  <a:cxn ang="0">
                    <a:pos x="T2" y="T3"/>
                  </a:cxn>
                  <a:cxn ang="0">
                    <a:pos x="T4" y="T5"/>
                  </a:cxn>
                  <a:cxn ang="0">
                    <a:pos x="T6" y="T7"/>
                  </a:cxn>
                  <a:cxn ang="0">
                    <a:pos x="T8" y="T9"/>
                  </a:cxn>
                  <a:cxn ang="0">
                    <a:pos x="T10" y="T11"/>
                  </a:cxn>
                  <a:cxn ang="0">
                    <a:pos x="T12" y="T13"/>
                  </a:cxn>
                </a:cxnLst>
                <a:rect l="0" t="0" r="r" b="b"/>
                <a:pathLst>
                  <a:path w="144" h="184">
                    <a:moveTo>
                      <a:pt x="0" y="33"/>
                    </a:moveTo>
                    <a:lnTo>
                      <a:pt x="85" y="184"/>
                    </a:lnTo>
                    <a:lnTo>
                      <a:pt x="144" y="151"/>
                    </a:lnTo>
                    <a:lnTo>
                      <a:pt x="62" y="0"/>
                    </a:lnTo>
                    <a:lnTo>
                      <a:pt x="0" y="33"/>
                    </a:lnTo>
                    <a:lnTo>
                      <a:pt x="0" y="33"/>
                    </a:lnTo>
                    <a:lnTo>
                      <a:pt x="0"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2" name="Freeform 17"/>
              <p:cNvSpPr>
                <a:spLocks/>
              </p:cNvSpPr>
              <p:nvPr/>
            </p:nvSpPr>
            <p:spPr bwMode="auto">
              <a:xfrm>
                <a:off x="2472" y="1415"/>
                <a:ext cx="2663" cy="1554"/>
              </a:xfrm>
              <a:custGeom>
                <a:avLst/>
                <a:gdLst>
                  <a:gd name="T0" fmla="*/ 956 w 1126"/>
                  <a:gd name="T1" fmla="*/ 512 h 657"/>
                  <a:gd name="T2" fmla="*/ 1126 w 1126"/>
                  <a:gd name="T3" fmla="*/ 342 h 657"/>
                  <a:gd name="T4" fmla="*/ 956 w 1126"/>
                  <a:gd name="T5" fmla="*/ 171 h 657"/>
                  <a:gd name="T6" fmla="*/ 931 w 1126"/>
                  <a:gd name="T7" fmla="*/ 173 h 657"/>
                  <a:gd name="T8" fmla="*/ 679 w 1126"/>
                  <a:gd name="T9" fmla="*/ 0 h 657"/>
                  <a:gd name="T10" fmla="*/ 491 w 1126"/>
                  <a:gd name="T11" fmla="*/ 79 h 657"/>
                  <a:gd name="T12" fmla="*/ 373 w 1126"/>
                  <a:gd name="T13" fmla="*/ 42 h 657"/>
                  <a:gd name="T14" fmla="*/ 163 w 1126"/>
                  <a:gd name="T15" fmla="*/ 224 h 657"/>
                  <a:gd name="T16" fmla="*/ 129 w 1126"/>
                  <a:gd name="T17" fmla="*/ 219 h 657"/>
                  <a:gd name="T18" fmla="*/ 0 w 1126"/>
                  <a:gd name="T19" fmla="*/ 348 h 657"/>
                  <a:gd name="T20" fmla="*/ 129 w 1126"/>
                  <a:gd name="T21" fmla="*/ 480 h 657"/>
                  <a:gd name="T22" fmla="*/ 180 w 1126"/>
                  <a:gd name="T23" fmla="*/ 468 h 657"/>
                  <a:gd name="T24" fmla="*/ 325 w 1126"/>
                  <a:gd name="T25" fmla="*/ 593 h 657"/>
                  <a:gd name="T26" fmla="*/ 410 w 1126"/>
                  <a:gd name="T27" fmla="*/ 563 h 657"/>
                  <a:gd name="T28" fmla="*/ 555 w 1126"/>
                  <a:gd name="T29" fmla="*/ 657 h 657"/>
                  <a:gd name="T30" fmla="*/ 684 w 1126"/>
                  <a:gd name="T31" fmla="*/ 588 h 657"/>
                  <a:gd name="T32" fmla="*/ 765 w 1126"/>
                  <a:gd name="T33" fmla="*/ 616 h 657"/>
                  <a:gd name="T34" fmla="*/ 898 w 1126"/>
                  <a:gd name="T35" fmla="*/ 501 h 657"/>
                  <a:gd name="T36" fmla="*/ 956 w 1126"/>
                  <a:gd name="T37" fmla="*/ 512 h 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26" h="657">
                    <a:moveTo>
                      <a:pt x="956" y="512"/>
                    </a:moveTo>
                    <a:cubicBezTo>
                      <a:pt x="1050" y="512"/>
                      <a:pt x="1126" y="436"/>
                      <a:pt x="1126" y="342"/>
                    </a:cubicBezTo>
                    <a:cubicBezTo>
                      <a:pt x="1126" y="247"/>
                      <a:pt x="1050" y="171"/>
                      <a:pt x="956" y="171"/>
                    </a:cubicBezTo>
                    <a:cubicBezTo>
                      <a:pt x="947" y="171"/>
                      <a:pt x="937" y="171"/>
                      <a:pt x="931" y="173"/>
                    </a:cubicBezTo>
                    <a:cubicBezTo>
                      <a:pt x="891" y="72"/>
                      <a:pt x="795" y="0"/>
                      <a:pt x="679" y="0"/>
                    </a:cubicBezTo>
                    <a:cubicBezTo>
                      <a:pt x="606" y="0"/>
                      <a:pt x="539" y="30"/>
                      <a:pt x="491" y="79"/>
                    </a:cubicBezTo>
                    <a:cubicBezTo>
                      <a:pt x="458" y="56"/>
                      <a:pt x="417" y="42"/>
                      <a:pt x="373" y="42"/>
                    </a:cubicBezTo>
                    <a:cubicBezTo>
                      <a:pt x="265" y="42"/>
                      <a:pt x="177" y="120"/>
                      <a:pt x="163" y="224"/>
                    </a:cubicBezTo>
                    <a:cubicBezTo>
                      <a:pt x="152" y="222"/>
                      <a:pt x="140" y="219"/>
                      <a:pt x="129" y="219"/>
                    </a:cubicBezTo>
                    <a:cubicBezTo>
                      <a:pt x="58" y="219"/>
                      <a:pt x="0" y="277"/>
                      <a:pt x="0" y="348"/>
                    </a:cubicBezTo>
                    <a:cubicBezTo>
                      <a:pt x="0" y="420"/>
                      <a:pt x="58" y="480"/>
                      <a:pt x="129" y="480"/>
                    </a:cubicBezTo>
                    <a:cubicBezTo>
                      <a:pt x="147" y="480"/>
                      <a:pt x="163" y="475"/>
                      <a:pt x="180" y="468"/>
                    </a:cubicBezTo>
                    <a:cubicBezTo>
                      <a:pt x="191" y="540"/>
                      <a:pt x="251" y="593"/>
                      <a:pt x="325" y="593"/>
                    </a:cubicBezTo>
                    <a:cubicBezTo>
                      <a:pt x="357" y="593"/>
                      <a:pt x="387" y="581"/>
                      <a:pt x="410" y="563"/>
                    </a:cubicBezTo>
                    <a:cubicBezTo>
                      <a:pt x="435" y="618"/>
                      <a:pt x="491" y="657"/>
                      <a:pt x="555" y="657"/>
                    </a:cubicBezTo>
                    <a:cubicBezTo>
                      <a:pt x="608" y="657"/>
                      <a:pt x="656" y="630"/>
                      <a:pt x="684" y="588"/>
                    </a:cubicBezTo>
                    <a:cubicBezTo>
                      <a:pt x="707" y="607"/>
                      <a:pt x="735" y="616"/>
                      <a:pt x="765" y="616"/>
                    </a:cubicBezTo>
                    <a:cubicBezTo>
                      <a:pt x="831" y="616"/>
                      <a:pt x="889" y="567"/>
                      <a:pt x="898" y="501"/>
                    </a:cubicBezTo>
                    <a:cubicBezTo>
                      <a:pt x="914" y="507"/>
                      <a:pt x="935" y="512"/>
                      <a:pt x="956" y="5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3" name="Freeform 18"/>
              <p:cNvSpPr>
                <a:spLocks noEditPoints="1"/>
              </p:cNvSpPr>
              <p:nvPr/>
            </p:nvSpPr>
            <p:spPr bwMode="auto">
              <a:xfrm>
                <a:off x="2096" y="-460"/>
                <a:ext cx="1090" cy="759"/>
              </a:xfrm>
              <a:custGeom>
                <a:avLst/>
                <a:gdLst>
                  <a:gd name="T0" fmla="*/ 401 w 461"/>
                  <a:gd name="T1" fmla="*/ 0 h 321"/>
                  <a:gd name="T2" fmla="*/ 60 w 461"/>
                  <a:gd name="T3" fmla="*/ 0 h 321"/>
                  <a:gd name="T4" fmla="*/ 0 w 461"/>
                  <a:gd name="T5" fmla="*/ 62 h 321"/>
                  <a:gd name="T6" fmla="*/ 0 w 461"/>
                  <a:gd name="T7" fmla="*/ 261 h 321"/>
                  <a:gd name="T8" fmla="*/ 60 w 461"/>
                  <a:gd name="T9" fmla="*/ 321 h 321"/>
                  <a:gd name="T10" fmla="*/ 401 w 461"/>
                  <a:gd name="T11" fmla="*/ 321 h 321"/>
                  <a:gd name="T12" fmla="*/ 461 w 461"/>
                  <a:gd name="T13" fmla="*/ 261 h 321"/>
                  <a:gd name="T14" fmla="*/ 461 w 461"/>
                  <a:gd name="T15" fmla="*/ 62 h 321"/>
                  <a:gd name="T16" fmla="*/ 401 w 461"/>
                  <a:gd name="T17" fmla="*/ 0 h 321"/>
                  <a:gd name="T18" fmla="*/ 427 w 461"/>
                  <a:gd name="T19" fmla="*/ 261 h 321"/>
                  <a:gd name="T20" fmla="*/ 401 w 461"/>
                  <a:gd name="T21" fmla="*/ 286 h 321"/>
                  <a:gd name="T22" fmla="*/ 60 w 461"/>
                  <a:gd name="T23" fmla="*/ 286 h 321"/>
                  <a:gd name="T24" fmla="*/ 35 w 461"/>
                  <a:gd name="T25" fmla="*/ 261 h 321"/>
                  <a:gd name="T26" fmla="*/ 35 w 461"/>
                  <a:gd name="T27" fmla="*/ 62 h 321"/>
                  <a:gd name="T28" fmla="*/ 60 w 461"/>
                  <a:gd name="T29" fmla="*/ 37 h 321"/>
                  <a:gd name="T30" fmla="*/ 401 w 461"/>
                  <a:gd name="T31" fmla="*/ 37 h 321"/>
                  <a:gd name="T32" fmla="*/ 427 w 461"/>
                  <a:gd name="T33" fmla="*/ 62 h 321"/>
                  <a:gd name="T34" fmla="*/ 427 w 461"/>
                  <a:gd name="T35" fmla="*/ 261 h 321"/>
                  <a:gd name="T36" fmla="*/ 427 w 461"/>
                  <a:gd name="T37" fmla="*/ 261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61" h="321">
                    <a:moveTo>
                      <a:pt x="401" y="0"/>
                    </a:moveTo>
                    <a:cubicBezTo>
                      <a:pt x="60" y="0"/>
                      <a:pt x="60" y="0"/>
                      <a:pt x="60" y="0"/>
                    </a:cubicBezTo>
                    <a:cubicBezTo>
                      <a:pt x="28" y="0"/>
                      <a:pt x="0" y="27"/>
                      <a:pt x="0" y="62"/>
                    </a:cubicBezTo>
                    <a:cubicBezTo>
                      <a:pt x="0" y="261"/>
                      <a:pt x="0" y="261"/>
                      <a:pt x="0" y="261"/>
                    </a:cubicBezTo>
                    <a:cubicBezTo>
                      <a:pt x="0" y="293"/>
                      <a:pt x="28" y="321"/>
                      <a:pt x="60" y="321"/>
                    </a:cubicBezTo>
                    <a:cubicBezTo>
                      <a:pt x="401" y="321"/>
                      <a:pt x="401" y="321"/>
                      <a:pt x="401" y="321"/>
                    </a:cubicBezTo>
                    <a:cubicBezTo>
                      <a:pt x="434" y="321"/>
                      <a:pt x="461" y="293"/>
                      <a:pt x="461" y="261"/>
                    </a:cubicBezTo>
                    <a:cubicBezTo>
                      <a:pt x="461" y="62"/>
                      <a:pt x="461" y="62"/>
                      <a:pt x="461" y="62"/>
                    </a:cubicBezTo>
                    <a:cubicBezTo>
                      <a:pt x="461" y="27"/>
                      <a:pt x="434" y="0"/>
                      <a:pt x="401" y="0"/>
                    </a:cubicBezTo>
                    <a:moveTo>
                      <a:pt x="427" y="261"/>
                    </a:moveTo>
                    <a:cubicBezTo>
                      <a:pt x="427" y="274"/>
                      <a:pt x="415" y="286"/>
                      <a:pt x="401" y="286"/>
                    </a:cubicBezTo>
                    <a:cubicBezTo>
                      <a:pt x="60" y="286"/>
                      <a:pt x="60" y="286"/>
                      <a:pt x="60" y="286"/>
                    </a:cubicBezTo>
                    <a:cubicBezTo>
                      <a:pt x="46" y="286"/>
                      <a:pt x="35" y="274"/>
                      <a:pt x="35" y="261"/>
                    </a:cubicBezTo>
                    <a:cubicBezTo>
                      <a:pt x="35" y="62"/>
                      <a:pt x="35" y="62"/>
                      <a:pt x="35" y="62"/>
                    </a:cubicBezTo>
                    <a:cubicBezTo>
                      <a:pt x="35" y="48"/>
                      <a:pt x="46" y="37"/>
                      <a:pt x="60" y="37"/>
                    </a:cubicBezTo>
                    <a:cubicBezTo>
                      <a:pt x="401" y="37"/>
                      <a:pt x="401" y="37"/>
                      <a:pt x="401" y="37"/>
                    </a:cubicBezTo>
                    <a:cubicBezTo>
                      <a:pt x="415" y="37"/>
                      <a:pt x="427" y="48"/>
                      <a:pt x="427" y="62"/>
                    </a:cubicBezTo>
                    <a:cubicBezTo>
                      <a:pt x="427" y="261"/>
                      <a:pt x="427" y="261"/>
                      <a:pt x="427" y="261"/>
                    </a:cubicBezTo>
                    <a:cubicBezTo>
                      <a:pt x="427" y="261"/>
                      <a:pt x="427" y="261"/>
                      <a:pt x="427" y="2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4" name="Freeform 19"/>
              <p:cNvSpPr>
                <a:spLocks/>
              </p:cNvSpPr>
              <p:nvPr/>
            </p:nvSpPr>
            <p:spPr bwMode="auto">
              <a:xfrm>
                <a:off x="1888" y="346"/>
                <a:ext cx="1506" cy="348"/>
              </a:xfrm>
              <a:custGeom>
                <a:avLst/>
                <a:gdLst>
                  <a:gd name="T0" fmla="*/ 17 w 637"/>
                  <a:gd name="T1" fmla="*/ 147 h 147"/>
                  <a:gd name="T2" fmla="*/ 621 w 637"/>
                  <a:gd name="T3" fmla="*/ 147 h 147"/>
                  <a:gd name="T4" fmla="*/ 637 w 637"/>
                  <a:gd name="T5" fmla="*/ 131 h 147"/>
                  <a:gd name="T6" fmla="*/ 637 w 637"/>
                  <a:gd name="T7" fmla="*/ 124 h 147"/>
                  <a:gd name="T8" fmla="*/ 628 w 637"/>
                  <a:gd name="T9" fmla="*/ 96 h 147"/>
                  <a:gd name="T10" fmla="*/ 554 w 637"/>
                  <a:gd name="T11" fmla="*/ 11 h 147"/>
                  <a:gd name="T12" fmla="*/ 529 w 637"/>
                  <a:gd name="T13" fmla="*/ 0 h 147"/>
                  <a:gd name="T14" fmla="*/ 109 w 637"/>
                  <a:gd name="T15" fmla="*/ 0 h 147"/>
                  <a:gd name="T16" fmla="*/ 83 w 637"/>
                  <a:gd name="T17" fmla="*/ 11 h 147"/>
                  <a:gd name="T18" fmla="*/ 10 w 637"/>
                  <a:gd name="T19" fmla="*/ 96 h 147"/>
                  <a:gd name="T20" fmla="*/ 0 w 637"/>
                  <a:gd name="T21" fmla="*/ 124 h 147"/>
                  <a:gd name="T22" fmla="*/ 0 w 637"/>
                  <a:gd name="T23" fmla="*/ 131 h 147"/>
                  <a:gd name="T24" fmla="*/ 17 w 637"/>
                  <a:gd name="T25" fmla="*/ 147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37" h="147">
                    <a:moveTo>
                      <a:pt x="17" y="147"/>
                    </a:moveTo>
                    <a:cubicBezTo>
                      <a:pt x="621" y="147"/>
                      <a:pt x="621" y="147"/>
                      <a:pt x="621" y="147"/>
                    </a:cubicBezTo>
                    <a:cubicBezTo>
                      <a:pt x="630" y="147"/>
                      <a:pt x="637" y="140"/>
                      <a:pt x="637" y="131"/>
                    </a:cubicBezTo>
                    <a:cubicBezTo>
                      <a:pt x="637" y="124"/>
                      <a:pt x="637" y="124"/>
                      <a:pt x="637" y="124"/>
                    </a:cubicBezTo>
                    <a:cubicBezTo>
                      <a:pt x="637" y="115"/>
                      <a:pt x="632" y="103"/>
                      <a:pt x="628" y="96"/>
                    </a:cubicBezTo>
                    <a:cubicBezTo>
                      <a:pt x="554" y="11"/>
                      <a:pt x="554" y="11"/>
                      <a:pt x="554" y="11"/>
                    </a:cubicBezTo>
                    <a:cubicBezTo>
                      <a:pt x="549" y="4"/>
                      <a:pt x="538" y="0"/>
                      <a:pt x="529" y="0"/>
                    </a:cubicBezTo>
                    <a:cubicBezTo>
                      <a:pt x="109" y="0"/>
                      <a:pt x="109" y="0"/>
                      <a:pt x="109" y="0"/>
                    </a:cubicBezTo>
                    <a:cubicBezTo>
                      <a:pt x="100" y="0"/>
                      <a:pt x="88" y="4"/>
                      <a:pt x="83" y="11"/>
                    </a:cubicBezTo>
                    <a:cubicBezTo>
                      <a:pt x="10" y="96"/>
                      <a:pt x="10" y="96"/>
                      <a:pt x="10" y="96"/>
                    </a:cubicBezTo>
                    <a:cubicBezTo>
                      <a:pt x="5" y="103"/>
                      <a:pt x="0" y="115"/>
                      <a:pt x="0" y="124"/>
                    </a:cubicBezTo>
                    <a:cubicBezTo>
                      <a:pt x="0" y="131"/>
                      <a:pt x="0" y="131"/>
                      <a:pt x="0" y="131"/>
                    </a:cubicBezTo>
                    <a:cubicBezTo>
                      <a:pt x="0" y="140"/>
                      <a:pt x="7" y="147"/>
                      <a:pt x="17" y="14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5" name="Freeform 20"/>
              <p:cNvSpPr>
                <a:spLocks noEditPoints="1"/>
              </p:cNvSpPr>
              <p:nvPr/>
            </p:nvSpPr>
            <p:spPr bwMode="auto">
              <a:xfrm>
                <a:off x="4146" y="-401"/>
                <a:ext cx="1133" cy="882"/>
              </a:xfrm>
              <a:custGeom>
                <a:avLst/>
                <a:gdLst>
                  <a:gd name="T0" fmla="*/ 408 w 479"/>
                  <a:gd name="T1" fmla="*/ 0 h 373"/>
                  <a:gd name="T2" fmla="*/ 71 w 479"/>
                  <a:gd name="T3" fmla="*/ 0 h 373"/>
                  <a:gd name="T4" fmla="*/ 0 w 479"/>
                  <a:gd name="T5" fmla="*/ 71 h 373"/>
                  <a:gd name="T6" fmla="*/ 0 w 479"/>
                  <a:gd name="T7" fmla="*/ 302 h 373"/>
                  <a:gd name="T8" fmla="*/ 71 w 479"/>
                  <a:gd name="T9" fmla="*/ 373 h 373"/>
                  <a:gd name="T10" fmla="*/ 408 w 479"/>
                  <a:gd name="T11" fmla="*/ 373 h 373"/>
                  <a:gd name="T12" fmla="*/ 479 w 479"/>
                  <a:gd name="T13" fmla="*/ 302 h 373"/>
                  <a:gd name="T14" fmla="*/ 479 w 479"/>
                  <a:gd name="T15" fmla="*/ 71 h 373"/>
                  <a:gd name="T16" fmla="*/ 408 w 479"/>
                  <a:gd name="T17" fmla="*/ 0 h 373"/>
                  <a:gd name="T18" fmla="*/ 438 w 479"/>
                  <a:gd name="T19" fmla="*/ 302 h 373"/>
                  <a:gd name="T20" fmla="*/ 408 w 479"/>
                  <a:gd name="T21" fmla="*/ 332 h 373"/>
                  <a:gd name="T22" fmla="*/ 71 w 479"/>
                  <a:gd name="T23" fmla="*/ 332 h 373"/>
                  <a:gd name="T24" fmla="*/ 41 w 479"/>
                  <a:gd name="T25" fmla="*/ 302 h 373"/>
                  <a:gd name="T26" fmla="*/ 41 w 479"/>
                  <a:gd name="T27" fmla="*/ 71 h 373"/>
                  <a:gd name="T28" fmla="*/ 71 w 479"/>
                  <a:gd name="T29" fmla="*/ 41 h 373"/>
                  <a:gd name="T30" fmla="*/ 408 w 479"/>
                  <a:gd name="T31" fmla="*/ 41 h 373"/>
                  <a:gd name="T32" fmla="*/ 438 w 479"/>
                  <a:gd name="T33" fmla="*/ 71 h 373"/>
                  <a:gd name="T34" fmla="*/ 438 w 479"/>
                  <a:gd name="T35" fmla="*/ 302 h 373"/>
                  <a:gd name="T36" fmla="*/ 438 w 479"/>
                  <a:gd name="T37" fmla="*/ 302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9" h="373">
                    <a:moveTo>
                      <a:pt x="408" y="0"/>
                    </a:moveTo>
                    <a:cubicBezTo>
                      <a:pt x="71" y="0"/>
                      <a:pt x="71" y="0"/>
                      <a:pt x="71" y="0"/>
                    </a:cubicBezTo>
                    <a:cubicBezTo>
                      <a:pt x="32" y="0"/>
                      <a:pt x="0" y="32"/>
                      <a:pt x="0" y="71"/>
                    </a:cubicBezTo>
                    <a:cubicBezTo>
                      <a:pt x="0" y="302"/>
                      <a:pt x="0" y="302"/>
                      <a:pt x="0" y="302"/>
                    </a:cubicBezTo>
                    <a:cubicBezTo>
                      <a:pt x="0" y="341"/>
                      <a:pt x="32" y="373"/>
                      <a:pt x="71" y="373"/>
                    </a:cubicBezTo>
                    <a:cubicBezTo>
                      <a:pt x="408" y="373"/>
                      <a:pt x="408" y="373"/>
                      <a:pt x="408" y="373"/>
                    </a:cubicBezTo>
                    <a:cubicBezTo>
                      <a:pt x="447" y="373"/>
                      <a:pt x="479" y="341"/>
                      <a:pt x="479" y="302"/>
                    </a:cubicBezTo>
                    <a:cubicBezTo>
                      <a:pt x="479" y="71"/>
                      <a:pt x="479" y="71"/>
                      <a:pt x="479" y="71"/>
                    </a:cubicBezTo>
                    <a:cubicBezTo>
                      <a:pt x="479" y="32"/>
                      <a:pt x="447" y="0"/>
                      <a:pt x="408" y="0"/>
                    </a:cubicBezTo>
                    <a:moveTo>
                      <a:pt x="438" y="302"/>
                    </a:moveTo>
                    <a:cubicBezTo>
                      <a:pt x="438" y="318"/>
                      <a:pt x="424" y="332"/>
                      <a:pt x="408" y="332"/>
                    </a:cubicBezTo>
                    <a:cubicBezTo>
                      <a:pt x="71" y="332"/>
                      <a:pt x="71" y="332"/>
                      <a:pt x="71" y="332"/>
                    </a:cubicBezTo>
                    <a:cubicBezTo>
                      <a:pt x="55" y="332"/>
                      <a:pt x="41" y="318"/>
                      <a:pt x="41" y="302"/>
                    </a:cubicBezTo>
                    <a:cubicBezTo>
                      <a:pt x="41" y="71"/>
                      <a:pt x="41" y="71"/>
                      <a:pt x="41" y="71"/>
                    </a:cubicBezTo>
                    <a:cubicBezTo>
                      <a:pt x="41" y="55"/>
                      <a:pt x="55" y="41"/>
                      <a:pt x="71" y="41"/>
                    </a:cubicBezTo>
                    <a:cubicBezTo>
                      <a:pt x="408" y="41"/>
                      <a:pt x="408" y="41"/>
                      <a:pt x="408" y="41"/>
                    </a:cubicBezTo>
                    <a:cubicBezTo>
                      <a:pt x="424" y="41"/>
                      <a:pt x="438" y="55"/>
                      <a:pt x="438" y="71"/>
                    </a:cubicBezTo>
                    <a:cubicBezTo>
                      <a:pt x="438" y="302"/>
                      <a:pt x="438" y="302"/>
                      <a:pt x="438" y="302"/>
                    </a:cubicBezTo>
                    <a:cubicBezTo>
                      <a:pt x="438" y="302"/>
                      <a:pt x="438" y="302"/>
                      <a:pt x="438" y="3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6" name="Freeform 21"/>
              <p:cNvSpPr>
                <a:spLocks/>
              </p:cNvSpPr>
              <p:nvPr/>
            </p:nvSpPr>
            <p:spPr bwMode="auto">
              <a:xfrm>
                <a:off x="4409" y="543"/>
                <a:ext cx="608" cy="151"/>
              </a:xfrm>
              <a:custGeom>
                <a:avLst/>
                <a:gdLst>
                  <a:gd name="T0" fmla="*/ 257 w 257"/>
                  <a:gd name="T1" fmla="*/ 57 h 64"/>
                  <a:gd name="T2" fmla="*/ 257 w 257"/>
                  <a:gd name="T3" fmla="*/ 52 h 64"/>
                  <a:gd name="T4" fmla="*/ 252 w 257"/>
                  <a:gd name="T5" fmla="*/ 41 h 64"/>
                  <a:gd name="T6" fmla="*/ 220 w 257"/>
                  <a:gd name="T7" fmla="*/ 4 h 64"/>
                  <a:gd name="T8" fmla="*/ 209 w 257"/>
                  <a:gd name="T9" fmla="*/ 0 h 64"/>
                  <a:gd name="T10" fmla="*/ 48 w 257"/>
                  <a:gd name="T11" fmla="*/ 0 h 64"/>
                  <a:gd name="T12" fmla="*/ 37 w 257"/>
                  <a:gd name="T13" fmla="*/ 4 h 64"/>
                  <a:gd name="T14" fmla="*/ 5 w 257"/>
                  <a:gd name="T15" fmla="*/ 41 h 64"/>
                  <a:gd name="T16" fmla="*/ 0 w 257"/>
                  <a:gd name="T17" fmla="*/ 52 h 64"/>
                  <a:gd name="T18" fmla="*/ 0 w 257"/>
                  <a:gd name="T19" fmla="*/ 57 h 64"/>
                  <a:gd name="T20" fmla="*/ 7 w 257"/>
                  <a:gd name="T21" fmla="*/ 64 h 64"/>
                  <a:gd name="T22" fmla="*/ 250 w 257"/>
                  <a:gd name="T23" fmla="*/ 64 h 64"/>
                  <a:gd name="T24" fmla="*/ 257 w 257"/>
                  <a:gd name="T25" fmla="*/ 57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7" h="64">
                    <a:moveTo>
                      <a:pt x="257" y="57"/>
                    </a:moveTo>
                    <a:cubicBezTo>
                      <a:pt x="257" y="52"/>
                      <a:pt x="257" y="52"/>
                      <a:pt x="257" y="52"/>
                    </a:cubicBezTo>
                    <a:cubicBezTo>
                      <a:pt x="257" y="50"/>
                      <a:pt x="254" y="45"/>
                      <a:pt x="252" y="41"/>
                    </a:cubicBezTo>
                    <a:cubicBezTo>
                      <a:pt x="220" y="4"/>
                      <a:pt x="220" y="4"/>
                      <a:pt x="220" y="4"/>
                    </a:cubicBezTo>
                    <a:cubicBezTo>
                      <a:pt x="218" y="2"/>
                      <a:pt x="213" y="0"/>
                      <a:pt x="209" y="0"/>
                    </a:cubicBezTo>
                    <a:cubicBezTo>
                      <a:pt x="48" y="0"/>
                      <a:pt x="48" y="0"/>
                      <a:pt x="48" y="0"/>
                    </a:cubicBezTo>
                    <a:cubicBezTo>
                      <a:pt x="44" y="0"/>
                      <a:pt x="39" y="2"/>
                      <a:pt x="37" y="4"/>
                    </a:cubicBezTo>
                    <a:cubicBezTo>
                      <a:pt x="5" y="41"/>
                      <a:pt x="5" y="41"/>
                      <a:pt x="5" y="41"/>
                    </a:cubicBezTo>
                    <a:cubicBezTo>
                      <a:pt x="2" y="45"/>
                      <a:pt x="0" y="50"/>
                      <a:pt x="0" y="52"/>
                    </a:cubicBezTo>
                    <a:cubicBezTo>
                      <a:pt x="0" y="57"/>
                      <a:pt x="0" y="57"/>
                      <a:pt x="0" y="57"/>
                    </a:cubicBezTo>
                    <a:cubicBezTo>
                      <a:pt x="0" y="59"/>
                      <a:pt x="2" y="64"/>
                      <a:pt x="7" y="64"/>
                    </a:cubicBezTo>
                    <a:cubicBezTo>
                      <a:pt x="250" y="64"/>
                      <a:pt x="250" y="64"/>
                      <a:pt x="250" y="64"/>
                    </a:cubicBezTo>
                    <a:cubicBezTo>
                      <a:pt x="254" y="64"/>
                      <a:pt x="257" y="59"/>
                      <a:pt x="257" y="5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7" name="Freeform 22"/>
              <p:cNvSpPr>
                <a:spLocks noEditPoints="1"/>
              </p:cNvSpPr>
              <p:nvPr/>
            </p:nvSpPr>
            <p:spPr bwMode="auto">
              <a:xfrm>
                <a:off x="5388" y="-401"/>
                <a:ext cx="558" cy="1095"/>
              </a:xfrm>
              <a:custGeom>
                <a:avLst/>
                <a:gdLst>
                  <a:gd name="T0" fmla="*/ 204 w 236"/>
                  <a:gd name="T1" fmla="*/ 0 h 463"/>
                  <a:gd name="T2" fmla="*/ 30 w 236"/>
                  <a:gd name="T3" fmla="*/ 0 h 463"/>
                  <a:gd name="T4" fmla="*/ 0 w 236"/>
                  <a:gd name="T5" fmla="*/ 30 h 463"/>
                  <a:gd name="T6" fmla="*/ 0 w 236"/>
                  <a:gd name="T7" fmla="*/ 430 h 463"/>
                  <a:gd name="T8" fmla="*/ 30 w 236"/>
                  <a:gd name="T9" fmla="*/ 463 h 463"/>
                  <a:gd name="T10" fmla="*/ 204 w 236"/>
                  <a:gd name="T11" fmla="*/ 463 h 463"/>
                  <a:gd name="T12" fmla="*/ 236 w 236"/>
                  <a:gd name="T13" fmla="*/ 430 h 463"/>
                  <a:gd name="T14" fmla="*/ 236 w 236"/>
                  <a:gd name="T15" fmla="*/ 30 h 463"/>
                  <a:gd name="T16" fmla="*/ 204 w 236"/>
                  <a:gd name="T17" fmla="*/ 0 h 463"/>
                  <a:gd name="T18" fmla="*/ 119 w 236"/>
                  <a:gd name="T19" fmla="*/ 430 h 463"/>
                  <a:gd name="T20" fmla="*/ 92 w 236"/>
                  <a:gd name="T21" fmla="*/ 403 h 463"/>
                  <a:gd name="T22" fmla="*/ 119 w 236"/>
                  <a:gd name="T23" fmla="*/ 375 h 463"/>
                  <a:gd name="T24" fmla="*/ 144 w 236"/>
                  <a:gd name="T25" fmla="*/ 403 h 463"/>
                  <a:gd name="T26" fmla="*/ 119 w 236"/>
                  <a:gd name="T27" fmla="*/ 430 h 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6" h="463">
                    <a:moveTo>
                      <a:pt x="204" y="0"/>
                    </a:moveTo>
                    <a:cubicBezTo>
                      <a:pt x="30" y="0"/>
                      <a:pt x="30" y="0"/>
                      <a:pt x="30" y="0"/>
                    </a:cubicBezTo>
                    <a:cubicBezTo>
                      <a:pt x="13" y="0"/>
                      <a:pt x="0" y="14"/>
                      <a:pt x="0" y="30"/>
                    </a:cubicBezTo>
                    <a:cubicBezTo>
                      <a:pt x="0" y="430"/>
                      <a:pt x="0" y="430"/>
                      <a:pt x="0" y="430"/>
                    </a:cubicBezTo>
                    <a:cubicBezTo>
                      <a:pt x="0" y="449"/>
                      <a:pt x="13" y="463"/>
                      <a:pt x="30" y="463"/>
                    </a:cubicBezTo>
                    <a:cubicBezTo>
                      <a:pt x="204" y="463"/>
                      <a:pt x="204" y="463"/>
                      <a:pt x="204" y="463"/>
                    </a:cubicBezTo>
                    <a:cubicBezTo>
                      <a:pt x="222" y="463"/>
                      <a:pt x="236" y="449"/>
                      <a:pt x="236" y="430"/>
                    </a:cubicBezTo>
                    <a:cubicBezTo>
                      <a:pt x="236" y="30"/>
                      <a:pt x="236" y="30"/>
                      <a:pt x="236" y="30"/>
                    </a:cubicBezTo>
                    <a:cubicBezTo>
                      <a:pt x="236" y="14"/>
                      <a:pt x="222" y="0"/>
                      <a:pt x="204" y="0"/>
                    </a:cubicBezTo>
                    <a:moveTo>
                      <a:pt x="119" y="430"/>
                    </a:moveTo>
                    <a:cubicBezTo>
                      <a:pt x="103" y="430"/>
                      <a:pt x="92" y="417"/>
                      <a:pt x="92" y="403"/>
                    </a:cubicBezTo>
                    <a:cubicBezTo>
                      <a:pt x="92" y="387"/>
                      <a:pt x="103" y="375"/>
                      <a:pt x="119" y="375"/>
                    </a:cubicBezTo>
                    <a:cubicBezTo>
                      <a:pt x="133" y="375"/>
                      <a:pt x="144" y="387"/>
                      <a:pt x="144" y="403"/>
                    </a:cubicBezTo>
                    <a:cubicBezTo>
                      <a:pt x="144" y="417"/>
                      <a:pt x="133" y="430"/>
                      <a:pt x="119" y="43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8" name="Freeform 23"/>
              <p:cNvSpPr>
                <a:spLocks noEditPoints="1"/>
              </p:cNvSpPr>
              <p:nvPr/>
            </p:nvSpPr>
            <p:spPr bwMode="auto">
              <a:xfrm>
                <a:off x="850" y="1621"/>
                <a:ext cx="764" cy="1169"/>
              </a:xfrm>
              <a:custGeom>
                <a:avLst/>
                <a:gdLst>
                  <a:gd name="T0" fmla="*/ 251 w 323"/>
                  <a:gd name="T1" fmla="*/ 0 h 494"/>
                  <a:gd name="T2" fmla="*/ 72 w 323"/>
                  <a:gd name="T3" fmla="*/ 0 h 494"/>
                  <a:gd name="T4" fmla="*/ 0 w 323"/>
                  <a:gd name="T5" fmla="*/ 69 h 494"/>
                  <a:gd name="T6" fmla="*/ 0 w 323"/>
                  <a:gd name="T7" fmla="*/ 423 h 494"/>
                  <a:gd name="T8" fmla="*/ 72 w 323"/>
                  <a:gd name="T9" fmla="*/ 494 h 494"/>
                  <a:gd name="T10" fmla="*/ 251 w 323"/>
                  <a:gd name="T11" fmla="*/ 494 h 494"/>
                  <a:gd name="T12" fmla="*/ 323 w 323"/>
                  <a:gd name="T13" fmla="*/ 423 h 494"/>
                  <a:gd name="T14" fmla="*/ 323 w 323"/>
                  <a:gd name="T15" fmla="*/ 69 h 494"/>
                  <a:gd name="T16" fmla="*/ 251 w 323"/>
                  <a:gd name="T17" fmla="*/ 0 h 494"/>
                  <a:gd name="T18" fmla="*/ 281 w 323"/>
                  <a:gd name="T19" fmla="*/ 407 h 494"/>
                  <a:gd name="T20" fmla="*/ 251 w 323"/>
                  <a:gd name="T21" fmla="*/ 448 h 494"/>
                  <a:gd name="T22" fmla="*/ 72 w 323"/>
                  <a:gd name="T23" fmla="*/ 448 h 494"/>
                  <a:gd name="T24" fmla="*/ 42 w 323"/>
                  <a:gd name="T25" fmla="*/ 407 h 494"/>
                  <a:gd name="T26" fmla="*/ 42 w 323"/>
                  <a:gd name="T27" fmla="*/ 80 h 494"/>
                  <a:gd name="T28" fmla="*/ 72 w 323"/>
                  <a:gd name="T29" fmla="*/ 41 h 494"/>
                  <a:gd name="T30" fmla="*/ 251 w 323"/>
                  <a:gd name="T31" fmla="*/ 41 h 494"/>
                  <a:gd name="T32" fmla="*/ 281 w 323"/>
                  <a:gd name="T33" fmla="*/ 80 h 494"/>
                  <a:gd name="T34" fmla="*/ 281 w 323"/>
                  <a:gd name="T35" fmla="*/ 407 h 494"/>
                  <a:gd name="T36" fmla="*/ 281 w 323"/>
                  <a:gd name="T37" fmla="*/ 407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23" h="494">
                    <a:moveTo>
                      <a:pt x="251" y="0"/>
                    </a:moveTo>
                    <a:cubicBezTo>
                      <a:pt x="72" y="0"/>
                      <a:pt x="72" y="0"/>
                      <a:pt x="72" y="0"/>
                    </a:cubicBezTo>
                    <a:cubicBezTo>
                      <a:pt x="33" y="0"/>
                      <a:pt x="0" y="29"/>
                      <a:pt x="0" y="69"/>
                    </a:cubicBezTo>
                    <a:cubicBezTo>
                      <a:pt x="0" y="423"/>
                      <a:pt x="0" y="423"/>
                      <a:pt x="0" y="423"/>
                    </a:cubicBezTo>
                    <a:cubicBezTo>
                      <a:pt x="0" y="462"/>
                      <a:pt x="33" y="494"/>
                      <a:pt x="72" y="494"/>
                    </a:cubicBezTo>
                    <a:cubicBezTo>
                      <a:pt x="251" y="494"/>
                      <a:pt x="251" y="494"/>
                      <a:pt x="251" y="494"/>
                    </a:cubicBezTo>
                    <a:cubicBezTo>
                      <a:pt x="291" y="494"/>
                      <a:pt x="323" y="462"/>
                      <a:pt x="323" y="423"/>
                    </a:cubicBezTo>
                    <a:cubicBezTo>
                      <a:pt x="323" y="69"/>
                      <a:pt x="323" y="69"/>
                      <a:pt x="323" y="69"/>
                    </a:cubicBezTo>
                    <a:cubicBezTo>
                      <a:pt x="323" y="29"/>
                      <a:pt x="291" y="0"/>
                      <a:pt x="251" y="0"/>
                    </a:cubicBezTo>
                    <a:moveTo>
                      <a:pt x="281" y="407"/>
                    </a:moveTo>
                    <a:cubicBezTo>
                      <a:pt x="281" y="430"/>
                      <a:pt x="268" y="448"/>
                      <a:pt x="251" y="448"/>
                    </a:cubicBezTo>
                    <a:cubicBezTo>
                      <a:pt x="72" y="448"/>
                      <a:pt x="72" y="448"/>
                      <a:pt x="72" y="448"/>
                    </a:cubicBezTo>
                    <a:cubicBezTo>
                      <a:pt x="56" y="448"/>
                      <a:pt x="42" y="430"/>
                      <a:pt x="42" y="407"/>
                    </a:cubicBezTo>
                    <a:cubicBezTo>
                      <a:pt x="42" y="80"/>
                      <a:pt x="42" y="80"/>
                      <a:pt x="42" y="80"/>
                    </a:cubicBezTo>
                    <a:cubicBezTo>
                      <a:pt x="42" y="59"/>
                      <a:pt x="56" y="41"/>
                      <a:pt x="72" y="41"/>
                    </a:cubicBezTo>
                    <a:cubicBezTo>
                      <a:pt x="251" y="41"/>
                      <a:pt x="251" y="41"/>
                      <a:pt x="251" y="41"/>
                    </a:cubicBezTo>
                    <a:cubicBezTo>
                      <a:pt x="268" y="41"/>
                      <a:pt x="281" y="59"/>
                      <a:pt x="281" y="80"/>
                    </a:cubicBezTo>
                    <a:cubicBezTo>
                      <a:pt x="281" y="407"/>
                      <a:pt x="281" y="407"/>
                      <a:pt x="281" y="407"/>
                    </a:cubicBezTo>
                    <a:cubicBezTo>
                      <a:pt x="281" y="407"/>
                      <a:pt x="281" y="407"/>
                      <a:pt x="281" y="40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9" name="Freeform 24"/>
              <p:cNvSpPr>
                <a:spLocks noEditPoints="1"/>
              </p:cNvSpPr>
              <p:nvPr/>
            </p:nvSpPr>
            <p:spPr bwMode="auto">
              <a:xfrm>
                <a:off x="4608" y="3622"/>
                <a:ext cx="1076" cy="1242"/>
              </a:xfrm>
              <a:custGeom>
                <a:avLst/>
                <a:gdLst>
                  <a:gd name="T0" fmla="*/ 226 w 455"/>
                  <a:gd name="T1" fmla="*/ 0 h 525"/>
                  <a:gd name="T2" fmla="*/ 0 w 455"/>
                  <a:gd name="T3" fmla="*/ 76 h 525"/>
                  <a:gd name="T4" fmla="*/ 0 w 455"/>
                  <a:gd name="T5" fmla="*/ 449 h 525"/>
                  <a:gd name="T6" fmla="*/ 226 w 455"/>
                  <a:gd name="T7" fmla="*/ 525 h 525"/>
                  <a:gd name="T8" fmla="*/ 455 w 455"/>
                  <a:gd name="T9" fmla="*/ 449 h 525"/>
                  <a:gd name="T10" fmla="*/ 455 w 455"/>
                  <a:gd name="T11" fmla="*/ 76 h 525"/>
                  <a:gd name="T12" fmla="*/ 226 w 455"/>
                  <a:gd name="T13" fmla="*/ 0 h 525"/>
                  <a:gd name="T14" fmla="*/ 226 w 455"/>
                  <a:gd name="T15" fmla="*/ 126 h 525"/>
                  <a:gd name="T16" fmla="*/ 35 w 455"/>
                  <a:gd name="T17" fmla="*/ 73 h 525"/>
                  <a:gd name="T18" fmla="*/ 226 w 455"/>
                  <a:gd name="T19" fmla="*/ 23 h 525"/>
                  <a:gd name="T20" fmla="*/ 420 w 455"/>
                  <a:gd name="T21" fmla="*/ 73 h 525"/>
                  <a:gd name="T22" fmla="*/ 226 w 455"/>
                  <a:gd name="T23" fmla="*/ 126 h 5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55" h="525">
                    <a:moveTo>
                      <a:pt x="226" y="0"/>
                    </a:moveTo>
                    <a:cubicBezTo>
                      <a:pt x="143" y="0"/>
                      <a:pt x="0" y="16"/>
                      <a:pt x="0" y="76"/>
                    </a:cubicBezTo>
                    <a:cubicBezTo>
                      <a:pt x="0" y="449"/>
                      <a:pt x="0" y="449"/>
                      <a:pt x="0" y="449"/>
                    </a:cubicBezTo>
                    <a:cubicBezTo>
                      <a:pt x="0" y="509"/>
                      <a:pt x="143" y="525"/>
                      <a:pt x="226" y="525"/>
                    </a:cubicBezTo>
                    <a:cubicBezTo>
                      <a:pt x="312" y="525"/>
                      <a:pt x="455" y="509"/>
                      <a:pt x="455" y="449"/>
                    </a:cubicBezTo>
                    <a:cubicBezTo>
                      <a:pt x="455" y="76"/>
                      <a:pt x="455" y="76"/>
                      <a:pt x="455" y="76"/>
                    </a:cubicBezTo>
                    <a:cubicBezTo>
                      <a:pt x="455" y="16"/>
                      <a:pt x="312" y="0"/>
                      <a:pt x="226" y="0"/>
                    </a:cubicBezTo>
                    <a:moveTo>
                      <a:pt x="226" y="126"/>
                    </a:moveTo>
                    <a:cubicBezTo>
                      <a:pt x="120" y="126"/>
                      <a:pt x="35" y="103"/>
                      <a:pt x="35" y="73"/>
                    </a:cubicBezTo>
                    <a:cubicBezTo>
                      <a:pt x="35" y="46"/>
                      <a:pt x="120" y="23"/>
                      <a:pt x="226" y="23"/>
                    </a:cubicBezTo>
                    <a:cubicBezTo>
                      <a:pt x="332" y="23"/>
                      <a:pt x="420" y="46"/>
                      <a:pt x="420" y="73"/>
                    </a:cubicBezTo>
                    <a:cubicBezTo>
                      <a:pt x="420" y="103"/>
                      <a:pt x="332" y="126"/>
                      <a:pt x="226" y="12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10" name="Freeform 25"/>
              <p:cNvSpPr>
                <a:spLocks noEditPoints="1"/>
              </p:cNvSpPr>
              <p:nvPr/>
            </p:nvSpPr>
            <p:spPr bwMode="auto">
              <a:xfrm>
                <a:off x="6050" y="1517"/>
                <a:ext cx="934" cy="1273"/>
              </a:xfrm>
              <a:custGeom>
                <a:avLst/>
                <a:gdLst>
                  <a:gd name="T0" fmla="*/ 337 w 395"/>
                  <a:gd name="T1" fmla="*/ 0 h 538"/>
                  <a:gd name="T2" fmla="*/ 58 w 395"/>
                  <a:gd name="T3" fmla="*/ 0 h 538"/>
                  <a:gd name="T4" fmla="*/ 0 w 395"/>
                  <a:gd name="T5" fmla="*/ 57 h 538"/>
                  <a:gd name="T6" fmla="*/ 0 w 395"/>
                  <a:gd name="T7" fmla="*/ 481 h 538"/>
                  <a:gd name="T8" fmla="*/ 58 w 395"/>
                  <a:gd name="T9" fmla="*/ 538 h 538"/>
                  <a:gd name="T10" fmla="*/ 337 w 395"/>
                  <a:gd name="T11" fmla="*/ 538 h 538"/>
                  <a:gd name="T12" fmla="*/ 395 w 395"/>
                  <a:gd name="T13" fmla="*/ 481 h 538"/>
                  <a:gd name="T14" fmla="*/ 395 w 395"/>
                  <a:gd name="T15" fmla="*/ 57 h 538"/>
                  <a:gd name="T16" fmla="*/ 337 w 395"/>
                  <a:gd name="T17" fmla="*/ 0 h 538"/>
                  <a:gd name="T18" fmla="*/ 363 w 395"/>
                  <a:gd name="T19" fmla="*/ 421 h 538"/>
                  <a:gd name="T20" fmla="*/ 337 w 395"/>
                  <a:gd name="T21" fmla="*/ 444 h 538"/>
                  <a:gd name="T22" fmla="*/ 58 w 395"/>
                  <a:gd name="T23" fmla="*/ 444 h 538"/>
                  <a:gd name="T24" fmla="*/ 35 w 395"/>
                  <a:gd name="T25" fmla="*/ 421 h 538"/>
                  <a:gd name="T26" fmla="*/ 35 w 395"/>
                  <a:gd name="T27" fmla="*/ 57 h 538"/>
                  <a:gd name="T28" fmla="*/ 58 w 395"/>
                  <a:gd name="T29" fmla="*/ 32 h 538"/>
                  <a:gd name="T30" fmla="*/ 337 w 395"/>
                  <a:gd name="T31" fmla="*/ 32 h 538"/>
                  <a:gd name="T32" fmla="*/ 363 w 395"/>
                  <a:gd name="T33" fmla="*/ 57 h 538"/>
                  <a:gd name="T34" fmla="*/ 363 w 395"/>
                  <a:gd name="T35" fmla="*/ 421 h 538"/>
                  <a:gd name="T36" fmla="*/ 363 w 395"/>
                  <a:gd name="T37" fmla="*/ 421 h 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95" h="538">
                    <a:moveTo>
                      <a:pt x="337" y="0"/>
                    </a:moveTo>
                    <a:cubicBezTo>
                      <a:pt x="58" y="0"/>
                      <a:pt x="58" y="0"/>
                      <a:pt x="58" y="0"/>
                    </a:cubicBezTo>
                    <a:cubicBezTo>
                      <a:pt x="25" y="0"/>
                      <a:pt x="0" y="25"/>
                      <a:pt x="0" y="57"/>
                    </a:cubicBezTo>
                    <a:cubicBezTo>
                      <a:pt x="0" y="481"/>
                      <a:pt x="0" y="481"/>
                      <a:pt x="0" y="481"/>
                    </a:cubicBezTo>
                    <a:cubicBezTo>
                      <a:pt x="0" y="513"/>
                      <a:pt x="25" y="538"/>
                      <a:pt x="58" y="538"/>
                    </a:cubicBezTo>
                    <a:cubicBezTo>
                      <a:pt x="337" y="538"/>
                      <a:pt x="337" y="538"/>
                      <a:pt x="337" y="538"/>
                    </a:cubicBezTo>
                    <a:cubicBezTo>
                      <a:pt x="370" y="538"/>
                      <a:pt x="395" y="513"/>
                      <a:pt x="395" y="481"/>
                    </a:cubicBezTo>
                    <a:cubicBezTo>
                      <a:pt x="395" y="57"/>
                      <a:pt x="395" y="57"/>
                      <a:pt x="395" y="57"/>
                    </a:cubicBezTo>
                    <a:cubicBezTo>
                      <a:pt x="395" y="25"/>
                      <a:pt x="370" y="0"/>
                      <a:pt x="337" y="0"/>
                    </a:cubicBezTo>
                    <a:moveTo>
                      <a:pt x="363" y="421"/>
                    </a:moveTo>
                    <a:cubicBezTo>
                      <a:pt x="363" y="432"/>
                      <a:pt x="351" y="444"/>
                      <a:pt x="337" y="444"/>
                    </a:cubicBezTo>
                    <a:cubicBezTo>
                      <a:pt x="58" y="444"/>
                      <a:pt x="58" y="444"/>
                      <a:pt x="58" y="444"/>
                    </a:cubicBezTo>
                    <a:cubicBezTo>
                      <a:pt x="44" y="444"/>
                      <a:pt x="35" y="432"/>
                      <a:pt x="35" y="421"/>
                    </a:cubicBezTo>
                    <a:cubicBezTo>
                      <a:pt x="35" y="57"/>
                      <a:pt x="35" y="57"/>
                      <a:pt x="35" y="57"/>
                    </a:cubicBezTo>
                    <a:cubicBezTo>
                      <a:pt x="35" y="43"/>
                      <a:pt x="44" y="32"/>
                      <a:pt x="58" y="32"/>
                    </a:cubicBezTo>
                    <a:cubicBezTo>
                      <a:pt x="337" y="32"/>
                      <a:pt x="337" y="32"/>
                      <a:pt x="337" y="32"/>
                    </a:cubicBezTo>
                    <a:cubicBezTo>
                      <a:pt x="351" y="32"/>
                      <a:pt x="363" y="43"/>
                      <a:pt x="363" y="57"/>
                    </a:cubicBezTo>
                    <a:cubicBezTo>
                      <a:pt x="363" y="421"/>
                      <a:pt x="363" y="421"/>
                      <a:pt x="363" y="421"/>
                    </a:cubicBezTo>
                    <a:cubicBezTo>
                      <a:pt x="363" y="421"/>
                      <a:pt x="363" y="421"/>
                      <a:pt x="363" y="4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11" name="Oval 26"/>
              <p:cNvSpPr>
                <a:spLocks noChangeArrowheads="1"/>
              </p:cNvSpPr>
              <p:nvPr/>
            </p:nvSpPr>
            <p:spPr bwMode="auto">
              <a:xfrm>
                <a:off x="6313" y="2626"/>
                <a:ext cx="78" cy="7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12" name="Oval 27"/>
              <p:cNvSpPr>
                <a:spLocks noChangeArrowheads="1"/>
              </p:cNvSpPr>
              <p:nvPr/>
            </p:nvSpPr>
            <p:spPr bwMode="auto">
              <a:xfrm>
                <a:off x="6646" y="2626"/>
                <a:ext cx="76" cy="7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13" name="Oval 28"/>
              <p:cNvSpPr>
                <a:spLocks noChangeArrowheads="1"/>
              </p:cNvSpPr>
              <p:nvPr/>
            </p:nvSpPr>
            <p:spPr bwMode="auto">
              <a:xfrm>
                <a:off x="6481" y="2626"/>
                <a:ext cx="78" cy="7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14" name="Freeform 29"/>
              <p:cNvSpPr>
                <a:spLocks/>
              </p:cNvSpPr>
              <p:nvPr/>
            </p:nvSpPr>
            <p:spPr bwMode="auto">
              <a:xfrm>
                <a:off x="2247" y="3433"/>
                <a:ext cx="648" cy="232"/>
              </a:xfrm>
              <a:custGeom>
                <a:avLst/>
                <a:gdLst>
                  <a:gd name="T0" fmla="*/ 0 w 274"/>
                  <a:gd name="T1" fmla="*/ 98 h 98"/>
                  <a:gd name="T2" fmla="*/ 33 w 274"/>
                  <a:gd name="T3" fmla="*/ 89 h 98"/>
                  <a:gd name="T4" fmla="*/ 251 w 274"/>
                  <a:gd name="T5" fmla="*/ 89 h 98"/>
                  <a:gd name="T6" fmla="*/ 274 w 274"/>
                  <a:gd name="T7" fmla="*/ 94 h 98"/>
                  <a:gd name="T8" fmla="*/ 244 w 274"/>
                  <a:gd name="T9" fmla="*/ 34 h 98"/>
                  <a:gd name="T10" fmla="*/ 188 w 274"/>
                  <a:gd name="T11" fmla="*/ 0 h 98"/>
                  <a:gd name="T12" fmla="*/ 91 w 274"/>
                  <a:gd name="T13" fmla="*/ 0 h 98"/>
                  <a:gd name="T14" fmla="*/ 35 w 274"/>
                  <a:gd name="T15" fmla="*/ 34 h 98"/>
                  <a:gd name="T16" fmla="*/ 0 w 274"/>
                  <a:gd name="T17" fmla="*/ 98 h 98"/>
                  <a:gd name="T18" fmla="*/ 0 w 274"/>
                  <a:gd name="T19" fmla="*/ 98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4" h="98">
                    <a:moveTo>
                      <a:pt x="0" y="98"/>
                    </a:moveTo>
                    <a:cubicBezTo>
                      <a:pt x="10" y="91"/>
                      <a:pt x="21" y="89"/>
                      <a:pt x="33" y="89"/>
                    </a:cubicBezTo>
                    <a:cubicBezTo>
                      <a:pt x="251" y="89"/>
                      <a:pt x="251" y="89"/>
                      <a:pt x="251" y="89"/>
                    </a:cubicBezTo>
                    <a:cubicBezTo>
                      <a:pt x="258" y="89"/>
                      <a:pt x="267" y="91"/>
                      <a:pt x="274" y="94"/>
                    </a:cubicBezTo>
                    <a:cubicBezTo>
                      <a:pt x="244" y="34"/>
                      <a:pt x="244" y="34"/>
                      <a:pt x="244" y="34"/>
                    </a:cubicBezTo>
                    <a:cubicBezTo>
                      <a:pt x="235" y="16"/>
                      <a:pt x="209" y="0"/>
                      <a:pt x="188" y="0"/>
                    </a:cubicBezTo>
                    <a:cubicBezTo>
                      <a:pt x="91" y="0"/>
                      <a:pt x="91" y="0"/>
                      <a:pt x="91" y="0"/>
                    </a:cubicBezTo>
                    <a:cubicBezTo>
                      <a:pt x="70" y="0"/>
                      <a:pt x="44" y="16"/>
                      <a:pt x="35" y="34"/>
                    </a:cubicBezTo>
                    <a:cubicBezTo>
                      <a:pt x="0" y="98"/>
                      <a:pt x="0" y="98"/>
                      <a:pt x="0" y="98"/>
                    </a:cubicBezTo>
                    <a:cubicBezTo>
                      <a:pt x="0" y="98"/>
                      <a:pt x="0" y="98"/>
                      <a:pt x="0" y="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15" name="Freeform 30"/>
              <p:cNvSpPr>
                <a:spLocks noEditPoints="1"/>
              </p:cNvSpPr>
              <p:nvPr/>
            </p:nvSpPr>
            <p:spPr bwMode="auto">
              <a:xfrm>
                <a:off x="2233" y="3688"/>
                <a:ext cx="693" cy="1176"/>
              </a:xfrm>
              <a:custGeom>
                <a:avLst/>
                <a:gdLst>
                  <a:gd name="T0" fmla="*/ 275 w 293"/>
                  <a:gd name="T1" fmla="*/ 5 h 497"/>
                  <a:gd name="T2" fmla="*/ 256 w 293"/>
                  <a:gd name="T3" fmla="*/ 0 h 497"/>
                  <a:gd name="T4" fmla="*/ 39 w 293"/>
                  <a:gd name="T5" fmla="*/ 0 h 497"/>
                  <a:gd name="T6" fmla="*/ 20 w 293"/>
                  <a:gd name="T7" fmla="*/ 5 h 497"/>
                  <a:gd name="T8" fmla="*/ 0 w 293"/>
                  <a:gd name="T9" fmla="*/ 39 h 497"/>
                  <a:gd name="T10" fmla="*/ 0 w 293"/>
                  <a:gd name="T11" fmla="*/ 458 h 497"/>
                  <a:gd name="T12" fmla="*/ 39 w 293"/>
                  <a:gd name="T13" fmla="*/ 497 h 497"/>
                  <a:gd name="T14" fmla="*/ 256 w 293"/>
                  <a:gd name="T15" fmla="*/ 497 h 497"/>
                  <a:gd name="T16" fmla="*/ 293 w 293"/>
                  <a:gd name="T17" fmla="*/ 458 h 497"/>
                  <a:gd name="T18" fmla="*/ 293 w 293"/>
                  <a:gd name="T19" fmla="*/ 39 h 497"/>
                  <a:gd name="T20" fmla="*/ 275 w 293"/>
                  <a:gd name="T21" fmla="*/ 5 h 497"/>
                  <a:gd name="T22" fmla="*/ 243 w 293"/>
                  <a:gd name="T23" fmla="*/ 414 h 497"/>
                  <a:gd name="T24" fmla="*/ 67 w 293"/>
                  <a:gd name="T25" fmla="*/ 414 h 497"/>
                  <a:gd name="T26" fmla="*/ 51 w 293"/>
                  <a:gd name="T27" fmla="*/ 398 h 497"/>
                  <a:gd name="T28" fmla="*/ 67 w 293"/>
                  <a:gd name="T29" fmla="*/ 382 h 497"/>
                  <a:gd name="T30" fmla="*/ 243 w 293"/>
                  <a:gd name="T31" fmla="*/ 382 h 497"/>
                  <a:gd name="T32" fmla="*/ 256 w 293"/>
                  <a:gd name="T33" fmla="*/ 398 h 497"/>
                  <a:gd name="T34" fmla="*/ 243 w 293"/>
                  <a:gd name="T35" fmla="*/ 414 h 497"/>
                  <a:gd name="T36" fmla="*/ 243 w 293"/>
                  <a:gd name="T37" fmla="*/ 343 h 497"/>
                  <a:gd name="T38" fmla="*/ 67 w 293"/>
                  <a:gd name="T39" fmla="*/ 343 h 497"/>
                  <a:gd name="T40" fmla="*/ 51 w 293"/>
                  <a:gd name="T41" fmla="*/ 329 h 497"/>
                  <a:gd name="T42" fmla="*/ 67 w 293"/>
                  <a:gd name="T43" fmla="*/ 313 h 497"/>
                  <a:gd name="T44" fmla="*/ 243 w 293"/>
                  <a:gd name="T45" fmla="*/ 313 h 497"/>
                  <a:gd name="T46" fmla="*/ 256 w 293"/>
                  <a:gd name="T47" fmla="*/ 329 h 497"/>
                  <a:gd name="T48" fmla="*/ 243 w 293"/>
                  <a:gd name="T49" fmla="*/ 343 h 497"/>
                  <a:gd name="T50" fmla="*/ 243 w 293"/>
                  <a:gd name="T51" fmla="*/ 274 h 497"/>
                  <a:gd name="T52" fmla="*/ 67 w 293"/>
                  <a:gd name="T53" fmla="*/ 274 h 497"/>
                  <a:gd name="T54" fmla="*/ 51 w 293"/>
                  <a:gd name="T55" fmla="*/ 258 h 497"/>
                  <a:gd name="T56" fmla="*/ 67 w 293"/>
                  <a:gd name="T57" fmla="*/ 244 h 497"/>
                  <a:gd name="T58" fmla="*/ 243 w 293"/>
                  <a:gd name="T59" fmla="*/ 244 h 497"/>
                  <a:gd name="T60" fmla="*/ 256 w 293"/>
                  <a:gd name="T61" fmla="*/ 258 h 497"/>
                  <a:gd name="T62" fmla="*/ 243 w 293"/>
                  <a:gd name="T63" fmla="*/ 274 h 497"/>
                  <a:gd name="T64" fmla="*/ 236 w 293"/>
                  <a:gd name="T65" fmla="*/ 92 h 497"/>
                  <a:gd name="T66" fmla="*/ 215 w 293"/>
                  <a:gd name="T67" fmla="*/ 72 h 497"/>
                  <a:gd name="T68" fmla="*/ 236 w 293"/>
                  <a:gd name="T69" fmla="*/ 51 h 497"/>
                  <a:gd name="T70" fmla="*/ 256 w 293"/>
                  <a:gd name="T71" fmla="*/ 72 h 497"/>
                  <a:gd name="T72" fmla="*/ 236 w 293"/>
                  <a:gd name="T73" fmla="*/ 92 h 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93" h="497">
                    <a:moveTo>
                      <a:pt x="275" y="5"/>
                    </a:moveTo>
                    <a:cubicBezTo>
                      <a:pt x="268" y="3"/>
                      <a:pt x="263" y="0"/>
                      <a:pt x="256" y="0"/>
                    </a:cubicBezTo>
                    <a:cubicBezTo>
                      <a:pt x="39" y="0"/>
                      <a:pt x="39" y="0"/>
                      <a:pt x="39" y="0"/>
                    </a:cubicBezTo>
                    <a:cubicBezTo>
                      <a:pt x="32" y="0"/>
                      <a:pt x="25" y="3"/>
                      <a:pt x="20" y="5"/>
                    </a:cubicBezTo>
                    <a:cubicBezTo>
                      <a:pt x="9" y="12"/>
                      <a:pt x="0" y="23"/>
                      <a:pt x="0" y="39"/>
                    </a:cubicBezTo>
                    <a:cubicBezTo>
                      <a:pt x="0" y="458"/>
                      <a:pt x="0" y="458"/>
                      <a:pt x="0" y="458"/>
                    </a:cubicBezTo>
                    <a:cubicBezTo>
                      <a:pt x="0" y="478"/>
                      <a:pt x="18" y="497"/>
                      <a:pt x="39" y="497"/>
                    </a:cubicBezTo>
                    <a:cubicBezTo>
                      <a:pt x="256" y="497"/>
                      <a:pt x="256" y="497"/>
                      <a:pt x="256" y="497"/>
                    </a:cubicBezTo>
                    <a:cubicBezTo>
                      <a:pt x="277" y="497"/>
                      <a:pt x="293" y="478"/>
                      <a:pt x="293" y="458"/>
                    </a:cubicBezTo>
                    <a:cubicBezTo>
                      <a:pt x="293" y="39"/>
                      <a:pt x="293" y="39"/>
                      <a:pt x="293" y="39"/>
                    </a:cubicBezTo>
                    <a:cubicBezTo>
                      <a:pt x="293" y="23"/>
                      <a:pt x="287" y="12"/>
                      <a:pt x="275" y="5"/>
                    </a:cubicBezTo>
                    <a:moveTo>
                      <a:pt x="243" y="414"/>
                    </a:moveTo>
                    <a:cubicBezTo>
                      <a:pt x="67" y="414"/>
                      <a:pt x="67" y="414"/>
                      <a:pt x="67" y="414"/>
                    </a:cubicBezTo>
                    <a:cubicBezTo>
                      <a:pt x="57" y="414"/>
                      <a:pt x="51" y="407"/>
                      <a:pt x="51" y="398"/>
                    </a:cubicBezTo>
                    <a:cubicBezTo>
                      <a:pt x="51" y="389"/>
                      <a:pt x="57" y="382"/>
                      <a:pt x="67" y="382"/>
                    </a:cubicBezTo>
                    <a:cubicBezTo>
                      <a:pt x="243" y="382"/>
                      <a:pt x="243" y="382"/>
                      <a:pt x="243" y="382"/>
                    </a:cubicBezTo>
                    <a:cubicBezTo>
                      <a:pt x="249" y="382"/>
                      <a:pt x="256" y="389"/>
                      <a:pt x="256" y="398"/>
                    </a:cubicBezTo>
                    <a:cubicBezTo>
                      <a:pt x="256" y="407"/>
                      <a:pt x="249" y="414"/>
                      <a:pt x="243" y="414"/>
                    </a:cubicBezTo>
                    <a:moveTo>
                      <a:pt x="243" y="343"/>
                    </a:moveTo>
                    <a:cubicBezTo>
                      <a:pt x="67" y="343"/>
                      <a:pt x="67" y="343"/>
                      <a:pt x="67" y="343"/>
                    </a:cubicBezTo>
                    <a:cubicBezTo>
                      <a:pt x="57" y="343"/>
                      <a:pt x="51" y="336"/>
                      <a:pt x="51" y="329"/>
                    </a:cubicBezTo>
                    <a:cubicBezTo>
                      <a:pt x="51" y="320"/>
                      <a:pt x="57" y="313"/>
                      <a:pt x="67" y="313"/>
                    </a:cubicBezTo>
                    <a:cubicBezTo>
                      <a:pt x="243" y="313"/>
                      <a:pt x="243" y="313"/>
                      <a:pt x="243" y="313"/>
                    </a:cubicBezTo>
                    <a:cubicBezTo>
                      <a:pt x="249" y="313"/>
                      <a:pt x="256" y="320"/>
                      <a:pt x="256" y="329"/>
                    </a:cubicBezTo>
                    <a:cubicBezTo>
                      <a:pt x="256" y="336"/>
                      <a:pt x="249" y="343"/>
                      <a:pt x="243" y="343"/>
                    </a:cubicBezTo>
                    <a:moveTo>
                      <a:pt x="243" y="274"/>
                    </a:moveTo>
                    <a:cubicBezTo>
                      <a:pt x="67" y="274"/>
                      <a:pt x="67" y="274"/>
                      <a:pt x="67" y="274"/>
                    </a:cubicBezTo>
                    <a:cubicBezTo>
                      <a:pt x="57" y="274"/>
                      <a:pt x="51" y="267"/>
                      <a:pt x="51" y="258"/>
                    </a:cubicBezTo>
                    <a:cubicBezTo>
                      <a:pt x="51" y="251"/>
                      <a:pt x="57" y="244"/>
                      <a:pt x="67" y="244"/>
                    </a:cubicBezTo>
                    <a:cubicBezTo>
                      <a:pt x="243" y="244"/>
                      <a:pt x="243" y="244"/>
                      <a:pt x="243" y="244"/>
                    </a:cubicBezTo>
                    <a:cubicBezTo>
                      <a:pt x="249" y="244"/>
                      <a:pt x="256" y="251"/>
                      <a:pt x="256" y="258"/>
                    </a:cubicBezTo>
                    <a:cubicBezTo>
                      <a:pt x="256" y="267"/>
                      <a:pt x="249" y="274"/>
                      <a:pt x="243" y="274"/>
                    </a:cubicBezTo>
                    <a:moveTo>
                      <a:pt x="236" y="92"/>
                    </a:moveTo>
                    <a:cubicBezTo>
                      <a:pt x="224" y="92"/>
                      <a:pt x="215" y="83"/>
                      <a:pt x="215" y="72"/>
                    </a:cubicBezTo>
                    <a:cubicBezTo>
                      <a:pt x="215" y="60"/>
                      <a:pt x="224" y="51"/>
                      <a:pt x="236" y="51"/>
                    </a:cubicBezTo>
                    <a:cubicBezTo>
                      <a:pt x="247" y="51"/>
                      <a:pt x="256" y="60"/>
                      <a:pt x="256" y="72"/>
                    </a:cubicBezTo>
                    <a:cubicBezTo>
                      <a:pt x="256" y="83"/>
                      <a:pt x="247" y="92"/>
                      <a:pt x="236" y="9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grpSp>
      <p:sp>
        <p:nvSpPr>
          <p:cNvPr id="2" name="Cloud Callout 1"/>
          <p:cNvSpPr/>
          <p:nvPr/>
        </p:nvSpPr>
        <p:spPr>
          <a:xfrm>
            <a:off x="9247704" y="2280621"/>
            <a:ext cx="3130476" cy="2212649"/>
          </a:xfrm>
          <a:prstGeom prst="cloudCallout">
            <a:avLst>
              <a:gd name="adj1" fmla="val -29425"/>
              <a:gd name="adj2" fmla="val -10959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On the minds of business leaders and the technical community…</a:t>
            </a:r>
            <a:endParaRPr lang="en-US" b="1" dirty="0"/>
          </a:p>
        </p:txBody>
      </p:sp>
    </p:spTree>
    <p:extLst>
      <p:ext uri="{BB962C8B-B14F-4D97-AF65-F5344CB8AC3E}">
        <p14:creationId xmlns:p14="http://schemas.microsoft.com/office/powerpoint/2010/main" val="11255921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arrow"/>
          <p:cNvSpPr/>
          <p:nvPr/>
        </p:nvSpPr>
        <p:spPr bwMode="auto">
          <a:xfrm>
            <a:off x="6225078" y="1728940"/>
            <a:ext cx="5080974" cy="1036666"/>
          </a:xfrm>
          <a:prstGeom prst="homePlate">
            <a:avLst/>
          </a:prstGeom>
          <a:solidFill>
            <a:schemeClr val="tx1">
              <a:lumMod val="40000"/>
              <a:lumOff val="60000"/>
            </a:schemeClr>
          </a:solidFill>
          <a:ln w="25400" cap="flat" cmpd="sng" algn="ctr">
            <a:noFill/>
            <a:prstDash val="solid"/>
            <a:headEnd type="none" w="med" len="med"/>
            <a:tailEnd type="none" w="med" len="med"/>
          </a:ln>
          <a:effectLst/>
        </p:spPr>
        <p:txBody>
          <a:bodyPr vert="horz" wrap="square" lIns="731520" tIns="45696" rIns="91386" bIns="73109" numCol="1" rtlCol="0" anchor="ctr" anchorCtr="0" compatLnSpc="1">
            <a:prstTxWarp prst="textNoShape">
              <a:avLst/>
            </a:prstTxWarp>
          </a:bodyPr>
          <a:lstStyle/>
          <a:p>
            <a:pPr marL="0" lvl="1" defTabSz="913862"/>
            <a:r>
              <a:rPr lang="en-US" sz="2000" kern="0" spc="-23" dirty="0">
                <a:gradFill>
                  <a:gsLst>
                    <a:gs pos="72566">
                      <a:srgbClr val="002050"/>
                    </a:gs>
                    <a:gs pos="30000">
                      <a:srgbClr val="002050"/>
                    </a:gs>
                  </a:gsLst>
                  <a:lin ang="5400000" scaled="0"/>
                </a:gradFill>
                <a:latin typeface="Segoe UI Light"/>
              </a:rPr>
              <a:t>Innovation </a:t>
            </a:r>
            <a:r>
              <a:rPr lang="en-US" sz="2000" kern="0" spc="-23" dirty="0" smtClean="0">
                <a:gradFill>
                  <a:gsLst>
                    <a:gs pos="72566">
                      <a:srgbClr val="002050"/>
                    </a:gs>
                    <a:gs pos="30000">
                      <a:srgbClr val="002050"/>
                    </a:gs>
                  </a:gsLst>
                  <a:lin ang="5400000" scaled="0"/>
                </a:gradFill>
                <a:latin typeface="Segoe UI Light"/>
              </a:rPr>
              <a:t>at the core for </a:t>
            </a:r>
            <a:r>
              <a:rPr lang="en-US" sz="2000" kern="0" spc="-23" dirty="0">
                <a:gradFill>
                  <a:gsLst>
                    <a:gs pos="72566">
                      <a:srgbClr val="002050"/>
                    </a:gs>
                    <a:gs pos="30000">
                      <a:srgbClr val="002050"/>
                    </a:gs>
                  </a:gsLst>
                  <a:lin ang="5400000" scaled="0"/>
                </a:gradFill>
                <a:latin typeface="Segoe UI Light"/>
              </a:rPr>
              <a:t>your existing </a:t>
            </a:r>
            <a:r>
              <a:rPr lang="en-US" sz="2000" kern="0" spc="-23" dirty="0" smtClean="0">
                <a:gradFill>
                  <a:gsLst>
                    <a:gs pos="72566">
                      <a:srgbClr val="002050"/>
                    </a:gs>
                    <a:gs pos="30000">
                      <a:srgbClr val="002050"/>
                    </a:gs>
                  </a:gsLst>
                  <a:lin ang="5400000" scaled="0"/>
                </a:gradFill>
                <a:latin typeface="Segoe UI Light"/>
              </a:rPr>
              <a:t>and </a:t>
            </a:r>
            <a:r>
              <a:rPr lang="en-US" sz="2000" kern="0" spc="-23" dirty="0">
                <a:gradFill>
                  <a:gsLst>
                    <a:gs pos="72566">
                      <a:srgbClr val="002050"/>
                    </a:gs>
                    <a:gs pos="30000">
                      <a:srgbClr val="002050"/>
                    </a:gs>
                  </a:gsLst>
                  <a:lin ang="5400000" scaled="0"/>
                </a:gradFill>
                <a:latin typeface="Segoe UI Light"/>
              </a:rPr>
              <a:t>future </a:t>
            </a:r>
            <a:r>
              <a:rPr lang="en-US" sz="2000" kern="0" spc="-23" dirty="0" smtClean="0">
                <a:gradFill>
                  <a:gsLst>
                    <a:gs pos="72566">
                      <a:srgbClr val="002050"/>
                    </a:gs>
                    <a:gs pos="30000">
                      <a:srgbClr val="002050"/>
                    </a:gs>
                  </a:gsLst>
                  <a:lin ang="5400000" scaled="0"/>
                </a:gradFill>
                <a:latin typeface="Segoe UI Light"/>
              </a:rPr>
              <a:t>applications</a:t>
            </a:r>
            <a:endParaRPr lang="en-US" sz="2000" kern="0" spc="-23" dirty="0">
              <a:gradFill>
                <a:gsLst>
                  <a:gs pos="72566">
                    <a:srgbClr val="002050"/>
                  </a:gs>
                  <a:gs pos="30000">
                    <a:srgbClr val="002050"/>
                  </a:gs>
                </a:gsLst>
                <a:lin ang="5400000" scaled="0"/>
              </a:gradFill>
              <a:latin typeface="Segoe UI Light"/>
            </a:endParaRPr>
          </a:p>
        </p:txBody>
      </p:sp>
      <p:sp>
        <p:nvSpPr>
          <p:cNvPr id="5" name="3 arrow"/>
          <p:cNvSpPr/>
          <p:nvPr/>
        </p:nvSpPr>
        <p:spPr bwMode="auto">
          <a:xfrm>
            <a:off x="6225078" y="3365504"/>
            <a:ext cx="5080974" cy="1036666"/>
          </a:xfrm>
          <a:prstGeom prst="homePlate">
            <a:avLst/>
          </a:prstGeom>
          <a:solidFill>
            <a:schemeClr val="tx1">
              <a:lumMod val="40000"/>
              <a:lumOff val="60000"/>
            </a:schemeClr>
          </a:solidFill>
          <a:ln w="25400" cap="flat" cmpd="sng" algn="ctr">
            <a:noFill/>
            <a:prstDash val="solid"/>
            <a:headEnd type="none" w="med" len="med"/>
            <a:tailEnd type="none" w="med" len="med"/>
          </a:ln>
          <a:effectLst/>
        </p:spPr>
        <p:txBody>
          <a:bodyPr vert="horz" wrap="square" lIns="731520" tIns="45696" rIns="91386" bIns="73109" numCol="1" rtlCol="0" anchor="ctr" anchorCtr="0" compatLnSpc="1">
            <a:prstTxWarp prst="textNoShape">
              <a:avLst/>
            </a:prstTxWarp>
          </a:bodyPr>
          <a:lstStyle/>
          <a:p>
            <a:pPr marL="116575" lvl="1" defTabSz="699419">
              <a:lnSpc>
                <a:spcPct val="90000"/>
              </a:lnSpc>
              <a:spcBef>
                <a:spcPts val="459"/>
              </a:spcBef>
              <a:buSzPct val="90000"/>
              <a:tabLst>
                <a:tab pos="233149" algn="l"/>
                <a:tab pos="480871" algn="l"/>
              </a:tabLst>
              <a:defRPr/>
            </a:pPr>
            <a:r>
              <a:rPr lang="en-US" sz="2000" kern="0" spc="-23" dirty="0">
                <a:gradFill>
                  <a:gsLst>
                    <a:gs pos="72566">
                      <a:srgbClr val="002050"/>
                    </a:gs>
                    <a:gs pos="30000">
                      <a:srgbClr val="002050"/>
                    </a:gs>
                  </a:gsLst>
                  <a:lin ang="5400000" scaled="0"/>
                </a:gradFill>
                <a:latin typeface="Segoe UI Light"/>
              </a:rPr>
              <a:t>Continuous modular </a:t>
            </a:r>
            <a:r>
              <a:rPr lang="en-US" sz="2000" kern="0" spc="-23" dirty="0" smtClean="0">
                <a:gradFill>
                  <a:gsLst>
                    <a:gs pos="72566">
                      <a:srgbClr val="002050"/>
                    </a:gs>
                    <a:gs pos="30000">
                      <a:srgbClr val="002050"/>
                    </a:gs>
                  </a:gsLst>
                  <a:lin ang="5400000" scaled="0"/>
                </a:gradFill>
                <a:latin typeface="Segoe UI Light"/>
              </a:rPr>
              <a:t>releases</a:t>
            </a:r>
            <a:endParaRPr lang="en-US" sz="2000" kern="0" spc="-23" dirty="0">
              <a:gradFill>
                <a:gsLst>
                  <a:gs pos="72566">
                    <a:srgbClr val="002050"/>
                  </a:gs>
                  <a:gs pos="30000">
                    <a:srgbClr val="002050"/>
                  </a:gs>
                </a:gsLst>
                <a:lin ang="5400000" scaled="0"/>
              </a:gradFill>
              <a:latin typeface="Segoe UI Light"/>
            </a:endParaRPr>
          </a:p>
        </p:txBody>
      </p:sp>
      <p:sp>
        <p:nvSpPr>
          <p:cNvPr id="6" name="3 arrow"/>
          <p:cNvSpPr/>
          <p:nvPr/>
        </p:nvSpPr>
        <p:spPr bwMode="auto">
          <a:xfrm>
            <a:off x="6225078" y="5002069"/>
            <a:ext cx="5080974" cy="1036666"/>
          </a:xfrm>
          <a:prstGeom prst="homePlate">
            <a:avLst/>
          </a:prstGeom>
          <a:solidFill>
            <a:schemeClr val="tx1">
              <a:lumMod val="40000"/>
              <a:lumOff val="60000"/>
            </a:schemeClr>
          </a:solidFill>
          <a:ln w="25400" cap="flat" cmpd="sng" algn="ctr">
            <a:noFill/>
            <a:prstDash val="solid"/>
            <a:headEnd type="none" w="med" len="med"/>
            <a:tailEnd type="none" w="med" len="med"/>
          </a:ln>
          <a:effectLst/>
        </p:spPr>
        <p:txBody>
          <a:bodyPr vert="horz" wrap="square" lIns="731520" tIns="45696" rIns="91386" bIns="73109" numCol="1" rtlCol="0" anchor="ctr" anchorCtr="0" compatLnSpc="1">
            <a:prstTxWarp prst="textNoShape">
              <a:avLst/>
            </a:prstTxWarp>
          </a:bodyPr>
          <a:lstStyle/>
          <a:p>
            <a:pPr marL="116575" lvl="1" defTabSz="699419">
              <a:lnSpc>
                <a:spcPct val="90000"/>
              </a:lnSpc>
              <a:spcBef>
                <a:spcPts val="459"/>
              </a:spcBef>
              <a:buSzPct val="90000"/>
              <a:tabLst>
                <a:tab pos="233149" algn="l"/>
                <a:tab pos="480871" algn="l"/>
              </a:tabLst>
              <a:defRPr/>
            </a:pPr>
            <a:r>
              <a:rPr lang="en-US" sz="2000" kern="0" spc="-23" dirty="0">
                <a:gradFill>
                  <a:gsLst>
                    <a:gs pos="72566">
                      <a:srgbClr val="002050"/>
                    </a:gs>
                    <a:gs pos="30000">
                      <a:srgbClr val="002050"/>
                    </a:gs>
                  </a:gsLst>
                  <a:lin ang="5400000" scaled="0"/>
                </a:gradFill>
                <a:latin typeface="Segoe UI Light"/>
              </a:rPr>
              <a:t>Transparent, open and </a:t>
            </a:r>
            <a:r>
              <a:rPr lang="en-US" sz="2000" kern="0" spc="-23" dirty="0" smtClean="0">
                <a:gradFill>
                  <a:gsLst>
                    <a:gs pos="72566">
                      <a:srgbClr val="002050"/>
                    </a:gs>
                    <a:gs pos="30000">
                      <a:srgbClr val="002050"/>
                    </a:gs>
                  </a:gsLst>
                  <a:lin ang="5400000" scaled="0"/>
                </a:gradFill>
                <a:latin typeface="Segoe UI Light"/>
              </a:rPr>
              <a:t/>
            </a:r>
            <a:br>
              <a:rPr lang="en-US" sz="2000" kern="0" spc="-23" dirty="0" smtClean="0">
                <a:gradFill>
                  <a:gsLst>
                    <a:gs pos="72566">
                      <a:srgbClr val="002050"/>
                    </a:gs>
                    <a:gs pos="30000">
                      <a:srgbClr val="002050"/>
                    </a:gs>
                  </a:gsLst>
                  <a:lin ang="5400000" scaled="0"/>
                </a:gradFill>
                <a:latin typeface="Segoe UI Light"/>
              </a:rPr>
            </a:br>
            <a:r>
              <a:rPr lang="en-US" sz="2000" kern="0" spc="-23" dirty="0" smtClean="0">
                <a:gradFill>
                  <a:gsLst>
                    <a:gs pos="72566">
                      <a:srgbClr val="002050"/>
                    </a:gs>
                    <a:gs pos="30000">
                      <a:srgbClr val="002050"/>
                    </a:gs>
                  </a:gsLst>
                  <a:lin ang="5400000" scaled="0"/>
                </a:gradFill>
                <a:latin typeface="Segoe UI Light"/>
              </a:rPr>
              <a:t>community </a:t>
            </a:r>
            <a:r>
              <a:rPr lang="en-US" sz="2000" kern="0" spc="-23" dirty="0">
                <a:gradFill>
                  <a:gsLst>
                    <a:gs pos="72566">
                      <a:srgbClr val="002050"/>
                    </a:gs>
                    <a:gs pos="30000">
                      <a:srgbClr val="002050"/>
                    </a:gs>
                  </a:gsLst>
                  <a:lin ang="5400000" scaled="0"/>
                </a:gradFill>
                <a:latin typeface="Segoe UI Light"/>
              </a:rPr>
              <a:t>driven</a:t>
            </a:r>
          </a:p>
        </p:txBody>
      </p:sp>
      <p:sp>
        <p:nvSpPr>
          <p:cNvPr id="7" name="3 arrow"/>
          <p:cNvSpPr/>
          <p:nvPr/>
        </p:nvSpPr>
        <p:spPr bwMode="auto">
          <a:xfrm>
            <a:off x="1698649" y="1728940"/>
            <a:ext cx="5080974" cy="1036666"/>
          </a:xfrm>
          <a:prstGeom prst="homePlat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400" dirty="0">
                <a:gradFill>
                  <a:gsLst>
                    <a:gs pos="0">
                      <a:srgbClr val="FFFFFF"/>
                    </a:gs>
                    <a:gs pos="100000">
                      <a:srgbClr val="FFFFFF"/>
                    </a:gs>
                  </a:gsLst>
                  <a:lin ang="5400000" scaled="0"/>
                </a:gradFill>
                <a:latin typeface="Segoe UI Light"/>
                <a:cs typeface="Segoe UI" panose="020B0502040204020203" pitchFamily="34" charset="0"/>
              </a:rPr>
              <a:t>.NET </a:t>
            </a:r>
            <a:r>
              <a:rPr lang="en-US" sz="2400" dirty="0" smtClean="0">
                <a:gradFill>
                  <a:gsLst>
                    <a:gs pos="0">
                      <a:srgbClr val="FFFFFF"/>
                    </a:gs>
                    <a:gs pos="100000">
                      <a:srgbClr val="FFFFFF"/>
                    </a:gs>
                  </a:gsLst>
                  <a:lin ang="5400000" scaled="0"/>
                </a:gradFill>
                <a:latin typeface="Segoe UI Light"/>
                <a:cs typeface="Segoe UI" panose="020B0502040204020203" pitchFamily="34" charset="0"/>
              </a:rPr>
              <a:t>innovation</a:t>
            </a:r>
            <a:endParaRPr lang="en-US" sz="2400" dirty="0">
              <a:gradFill>
                <a:gsLst>
                  <a:gs pos="0">
                    <a:srgbClr val="FFFFFF"/>
                  </a:gs>
                  <a:gs pos="100000">
                    <a:srgbClr val="FFFFFF"/>
                  </a:gs>
                </a:gsLst>
                <a:lin ang="5400000" scaled="0"/>
              </a:gradFill>
              <a:latin typeface="Segoe UI Light"/>
              <a:cs typeface="Segoe UI" panose="020B0502040204020203" pitchFamily="34" charset="0"/>
            </a:endParaRPr>
          </a:p>
        </p:txBody>
      </p:sp>
      <p:sp>
        <p:nvSpPr>
          <p:cNvPr id="8" name="3 arrow"/>
          <p:cNvSpPr/>
          <p:nvPr/>
        </p:nvSpPr>
        <p:spPr bwMode="auto">
          <a:xfrm>
            <a:off x="1698649" y="3365504"/>
            <a:ext cx="5080974" cy="1036666"/>
          </a:xfrm>
          <a:prstGeom prst="homePlat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400" dirty="0">
                <a:gradFill>
                  <a:gsLst>
                    <a:gs pos="0">
                      <a:srgbClr val="FFFFFF"/>
                    </a:gs>
                    <a:gs pos="100000">
                      <a:srgbClr val="FFFFFF"/>
                    </a:gs>
                  </a:gsLst>
                  <a:lin ang="5400000" scaled="0"/>
                </a:gradFill>
                <a:latin typeface="Segoe UI Light"/>
                <a:cs typeface="Segoe UI" panose="020B0502040204020203" pitchFamily="34" charset="0"/>
              </a:rPr>
              <a:t>Flexibility and agile delivery</a:t>
            </a:r>
          </a:p>
        </p:txBody>
      </p:sp>
      <p:sp>
        <p:nvSpPr>
          <p:cNvPr id="9" name="3 arrow"/>
          <p:cNvSpPr/>
          <p:nvPr/>
        </p:nvSpPr>
        <p:spPr bwMode="auto">
          <a:xfrm>
            <a:off x="1698649" y="5002069"/>
            <a:ext cx="5080974" cy="1036666"/>
          </a:xfrm>
          <a:prstGeom prst="homePlat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400" dirty="0">
                <a:gradFill>
                  <a:gsLst>
                    <a:gs pos="0">
                      <a:srgbClr val="FFFFFF"/>
                    </a:gs>
                    <a:gs pos="100000">
                      <a:srgbClr val="FFFFFF"/>
                    </a:gs>
                  </a:gsLst>
                  <a:lin ang="5400000" scaled="0"/>
                </a:gradFill>
                <a:latin typeface="Segoe UI Light"/>
                <a:cs typeface="Segoe UI" panose="020B0502040204020203" pitchFamily="34" charset="0"/>
              </a:rPr>
              <a:t>Openness</a:t>
            </a:r>
          </a:p>
        </p:txBody>
      </p:sp>
      <p:sp>
        <p:nvSpPr>
          <p:cNvPr id="11" name="Title 1"/>
          <p:cNvSpPr>
            <a:spLocks noGrp="1"/>
          </p:cNvSpPr>
          <p:nvPr>
            <p:ph type="title"/>
          </p:nvPr>
        </p:nvSpPr>
        <p:spPr>
          <a:xfrm>
            <a:off x="274639" y="295274"/>
            <a:ext cx="11889564" cy="917575"/>
          </a:xfrm>
        </p:spPr>
        <p:txBody>
          <a:bodyPr/>
          <a:lstStyle/>
          <a:p>
            <a:r>
              <a:rPr lang="en-US" sz="4800" dirty="0" smtClean="0"/>
              <a:t>Our new approach to building .NET</a:t>
            </a:r>
            <a:endParaRPr lang="en-US" sz="4800" dirty="0"/>
          </a:p>
        </p:txBody>
      </p:sp>
      <p:sp>
        <p:nvSpPr>
          <p:cNvPr id="12" name="Oval 11"/>
          <p:cNvSpPr/>
          <p:nvPr/>
        </p:nvSpPr>
        <p:spPr bwMode="auto">
          <a:xfrm>
            <a:off x="433091" y="4760949"/>
            <a:ext cx="1503107" cy="1503107"/>
          </a:xfrm>
          <a:prstGeom prst="ellipse">
            <a:avLst/>
          </a:prstGeom>
          <a:solidFill>
            <a:srgbClr val="FFFFFF"/>
          </a:solidFill>
          <a:ln w="76200">
            <a:solidFill>
              <a:srgbClr val="0072C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800" b="1" dirty="0" smtClean="0">
                <a:gradFill>
                  <a:gsLst>
                    <a:gs pos="34513">
                      <a:srgbClr val="661F79"/>
                    </a:gs>
                    <a:gs pos="64000">
                      <a:srgbClr val="661F79"/>
                    </a:gs>
                  </a:gsLst>
                  <a:lin ang="5400000" scaled="0"/>
                </a:gradFill>
                <a:ea typeface="Segoe UI" pitchFamily="34" charset="0"/>
                <a:cs typeface="Segoe UI" pitchFamily="34" charset="0"/>
              </a:rPr>
              <a:t>OSS</a:t>
            </a:r>
            <a:endParaRPr lang="en-US" sz="2800" b="1" dirty="0">
              <a:gradFill>
                <a:gsLst>
                  <a:gs pos="34513">
                    <a:srgbClr val="661F79"/>
                  </a:gs>
                  <a:gs pos="64000">
                    <a:srgbClr val="661F79"/>
                  </a:gs>
                </a:gsLst>
                <a:lin ang="5400000" scaled="0"/>
              </a:gradFill>
              <a:ea typeface="Segoe UI" pitchFamily="34" charset="0"/>
              <a:cs typeface="Segoe UI" pitchFamily="34" charset="0"/>
            </a:endParaRPr>
          </a:p>
        </p:txBody>
      </p:sp>
      <p:grpSp>
        <p:nvGrpSpPr>
          <p:cNvPr id="13" name="Group 12"/>
          <p:cNvGrpSpPr/>
          <p:nvPr/>
        </p:nvGrpSpPr>
        <p:grpSpPr>
          <a:xfrm>
            <a:off x="433091" y="3124384"/>
            <a:ext cx="1503107" cy="1503107"/>
            <a:chOff x="433091" y="3124384"/>
            <a:chExt cx="1503107" cy="1503107"/>
          </a:xfrm>
        </p:grpSpPr>
        <p:sp>
          <p:nvSpPr>
            <p:cNvPr id="14" name="Oval 13"/>
            <p:cNvSpPr/>
            <p:nvPr/>
          </p:nvSpPr>
          <p:spPr bwMode="auto">
            <a:xfrm>
              <a:off x="433091" y="3124384"/>
              <a:ext cx="1503107" cy="1503107"/>
            </a:xfrm>
            <a:prstGeom prst="ellipse">
              <a:avLst/>
            </a:prstGeom>
            <a:solidFill>
              <a:srgbClr val="FFFFFF"/>
            </a:solidFill>
            <a:ln w="76200">
              <a:solidFill>
                <a:srgbClr val="0072C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5" name="Picture 2" descr="NuGet"/>
            <p:cNvPicPr>
              <a:picLocks noChangeAspect="1" noChangeArrowheads="1"/>
            </p:cNvPicPr>
            <p:nvPr/>
          </p:nvPicPr>
          <p:blipFill>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522595" y="3690910"/>
              <a:ext cx="1324098" cy="37005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6" name="Group 15"/>
          <p:cNvGrpSpPr/>
          <p:nvPr/>
        </p:nvGrpSpPr>
        <p:grpSpPr>
          <a:xfrm>
            <a:off x="433091" y="1487820"/>
            <a:ext cx="1503107" cy="1517929"/>
            <a:chOff x="433091" y="1487820"/>
            <a:chExt cx="1503107" cy="1517929"/>
          </a:xfrm>
        </p:grpSpPr>
        <p:sp>
          <p:nvSpPr>
            <p:cNvPr id="17" name="Oval 16"/>
            <p:cNvSpPr/>
            <p:nvPr/>
          </p:nvSpPr>
          <p:spPr bwMode="auto">
            <a:xfrm>
              <a:off x="433091" y="1487820"/>
              <a:ext cx="1503107" cy="1503107"/>
            </a:xfrm>
            <a:prstGeom prst="ellipse">
              <a:avLst/>
            </a:prstGeom>
            <a:solidFill>
              <a:srgbClr val="FFFFFF"/>
            </a:solidFill>
            <a:ln w="76200">
              <a:solidFill>
                <a:srgbClr val="0072C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TextBox 17"/>
            <p:cNvSpPr txBox="1"/>
            <p:nvPr/>
          </p:nvSpPr>
          <p:spPr>
            <a:xfrm>
              <a:off x="579437" y="2377885"/>
              <a:ext cx="1191615" cy="627864"/>
            </a:xfrm>
            <a:prstGeom prst="rect">
              <a:avLst/>
            </a:prstGeom>
            <a:noFill/>
          </p:spPr>
          <p:txBody>
            <a:bodyPr wrap="square" lIns="182880" tIns="146304" rIns="182880" bIns="146304" rtlCol="0">
              <a:spAutoFit/>
            </a:bodyPr>
            <a:lstStyle/>
            <a:p>
              <a:pPr algn="ctr" defTabSz="932472" fontAlgn="base">
                <a:lnSpc>
                  <a:spcPct val="90000"/>
                </a:lnSpc>
                <a:spcBef>
                  <a:spcPct val="0"/>
                </a:spcBef>
                <a:spcAft>
                  <a:spcPct val="0"/>
                </a:spcAft>
              </a:pPr>
              <a:r>
                <a:rPr lang="en-US" sz="2400" dirty="0">
                  <a:gradFill>
                    <a:gsLst>
                      <a:gs pos="34513">
                        <a:srgbClr val="661F79"/>
                      </a:gs>
                      <a:gs pos="64000">
                        <a:srgbClr val="661F79"/>
                      </a:gs>
                    </a:gsLst>
                    <a:lin ang="5400000" scaled="0"/>
                  </a:gradFill>
                  <a:ea typeface="Segoe UI" pitchFamily="34" charset="0"/>
                  <a:cs typeface="Segoe UI" pitchFamily="34" charset="0"/>
                </a:rPr>
                <a:t>.NET</a:t>
              </a:r>
            </a:p>
          </p:txBody>
        </p:sp>
        <p:sp>
          <p:nvSpPr>
            <p:cNvPr id="19" name="Right Arrow 18"/>
            <p:cNvSpPr/>
            <p:nvPr/>
          </p:nvSpPr>
          <p:spPr bwMode="auto">
            <a:xfrm rot="16200000">
              <a:off x="929122" y="2076019"/>
              <a:ext cx="500913" cy="282702"/>
            </a:xfrm>
            <a:prstGeom prst="rightArrow">
              <a:avLst>
                <a:gd name="adj1" fmla="val 39832"/>
                <a:gd name="adj2" fmla="val 68532"/>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0" name="Freeform 5"/>
            <p:cNvSpPr>
              <a:spLocks noEditPoints="1"/>
            </p:cNvSpPr>
            <p:nvPr/>
          </p:nvSpPr>
          <p:spPr bwMode="auto">
            <a:xfrm>
              <a:off x="648375" y="1921957"/>
              <a:ext cx="296260" cy="296260"/>
            </a:xfrm>
            <a:custGeom>
              <a:avLst/>
              <a:gdLst>
                <a:gd name="T0" fmla="*/ 126 w 169"/>
                <a:gd name="T1" fmla="*/ 0 h 169"/>
                <a:gd name="T2" fmla="*/ 59 w 169"/>
                <a:gd name="T3" fmla="*/ 67 h 169"/>
                <a:gd name="T4" fmla="*/ 17 w 169"/>
                <a:gd name="T5" fmla="*/ 34 h 169"/>
                <a:gd name="T6" fmla="*/ 0 w 169"/>
                <a:gd name="T7" fmla="*/ 42 h 169"/>
                <a:gd name="T8" fmla="*/ 0 w 169"/>
                <a:gd name="T9" fmla="*/ 126 h 169"/>
                <a:gd name="T10" fmla="*/ 17 w 169"/>
                <a:gd name="T11" fmla="*/ 135 h 169"/>
                <a:gd name="T12" fmla="*/ 59 w 169"/>
                <a:gd name="T13" fmla="*/ 102 h 169"/>
                <a:gd name="T14" fmla="*/ 126 w 169"/>
                <a:gd name="T15" fmla="*/ 169 h 169"/>
                <a:gd name="T16" fmla="*/ 169 w 169"/>
                <a:gd name="T17" fmla="*/ 152 h 169"/>
                <a:gd name="T18" fmla="*/ 169 w 169"/>
                <a:gd name="T19" fmla="*/ 17 h 169"/>
                <a:gd name="T20" fmla="*/ 126 w 169"/>
                <a:gd name="T21" fmla="*/ 0 h 169"/>
                <a:gd name="T22" fmla="*/ 126 w 169"/>
                <a:gd name="T23" fmla="*/ 0 h 169"/>
                <a:gd name="T24" fmla="*/ 17 w 169"/>
                <a:gd name="T25" fmla="*/ 110 h 169"/>
                <a:gd name="T26" fmla="*/ 17 w 169"/>
                <a:gd name="T27" fmla="*/ 59 h 169"/>
                <a:gd name="T28" fmla="*/ 42 w 169"/>
                <a:gd name="T29" fmla="*/ 84 h 169"/>
                <a:gd name="T30" fmla="*/ 17 w 169"/>
                <a:gd name="T31" fmla="*/ 110 h 169"/>
                <a:gd name="T32" fmla="*/ 17 w 169"/>
                <a:gd name="T33" fmla="*/ 110 h 169"/>
                <a:gd name="T34" fmla="*/ 82 w 169"/>
                <a:gd name="T35" fmla="*/ 84 h 169"/>
                <a:gd name="T36" fmla="*/ 126 w 169"/>
                <a:gd name="T37" fmla="*/ 49 h 169"/>
                <a:gd name="T38" fmla="*/ 126 w 169"/>
                <a:gd name="T39" fmla="*/ 119 h 169"/>
                <a:gd name="T40" fmla="*/ 82 w 169"/>
                <a:gd name="T41" fmla="*/ 84 h 169"/>
                <a:gd name="T42" fmla="*/ 82 w 169"/>
                <a:gd name="T43" fmla="*/ 84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9" h="169">
                  <a:moveTo>
                    <a:pt x="126" y="0"/>
                  </a:moveTo>
                  <a:cubicBezTo>
                    <a:pt x="59" y="67"/>
                    <a:pt x="59" y="67"/>
                    <a:pt x="59" y="67"/>
                  </a:cubicBezTo>
                  <a:cubicBezTo>
                    <a:pt x="17" y="34"/>
                    <a:pt x="17" y="34"/>
                    <a:pt x="17" y="34"/>
                  </a:cubicBezTo>
                  <a:cubicBezTo>
                    <a:pt x="0" y="42"/>
                    <a:pt x="0" y="42"/>
                    <a:pt x="0" y="42"/>
                  </a:cubicBezTo>
                  <a:cubicBezTo>
                    <a:pt x="0" y="126"/>
                    <a:pt x="0" y="126"/>
                    <a:pt x="0" y="126"/>
                  </a:cubicBezTo>
                  <a:cubicBezTo>
                    <a:pt x="17" y="135"/>
                    <a:pt x="17" y="135"/>
                    <a:pt x="17" y="135"/>
                  </a:cubicBezTo>
                  <a:cubicBezTo>
                    <a:pt x="59" y="102"/>
                    <a:pt x="59" y="102"/>
                    <a:pt x="59" y="102"/>
                  </a:cubicBezTo>
                  <a:cubicBezTo>
                    <a:pt x="126" y="169"/>
                    <a:pt x="126" y="169"/>
                    <a:pt x="126" y="169"/>
                  </a:cubicBezTo>
                  <a:cubicBezTo>
                    <a:pt x="169" y="152"/>
                    <a:pt x="169" y="152"/>
                    <a:pt x="169" y="152"/>
                  </a:cubicBezTo>
                  <a:cubicBezTo>
                    <a:pt x="169" y="17"/>
                    <a:pt x="169" y="17"/>
                    <a:pt x="169" y="17"/>
                  </a:cubicBezTo>
                  <a:cubicBezTo>
                    <a:pt x="126" y="0"/>
                    <a:pt x="126" y="0"/>
                    <a:pt x="126" y="0"/>
                  </a:cubicBezTo>
                  <a:cubicBezTo>
                    <a:pt x="126" y="0"/>
                    <a:pt x="126" y="0"/>
                    <a:pt x="126" y="0"/>
                  </a:cubicBezTo>
                  <a:close/>
                  <a:moveTo>
                    <a:pt x="17" y="110"/>
                  </a:moveTo>
                  <a:cubicBezTo>
                    <a:pt x="17" y="59"/>
                    <a:pt x="17" y="59"/>
                    <a:pt x="17" y="59"/>
                  </a:cubicBezTo>
                  <a:cubicBezTo>
                    <a:pt x="42" y="84"/>
                    <a:pt x="42" y="84"/>
                    <a:pt x="42" y="84"/>
                  </a:cubicBezTo>
                  <a:cubicBezTo>
                    <a:pt x="17" y="110"/>
                    <a:pt x="17" y="110"/>
                    <a:pt x="17" y="110"/>
                  </a:cubicBezTo>
                  <a:cubicBezTo>
                    <a:pt x="17" y="110"/>
                    <a:pt x="17" y="110"/>
                    <a:pt x="17" y="110"/>
                  </a:cubicBezTo>
                  <a:close/>
                  <a:moveTo>
                    <a:pt x="82" y="84"/>
                  </a:moveTo>
                  <a:cubicBezTo>
                    <a:pt x="126" y="49"/>
                    <a:pt x="126" y="49"/>
                    <a:pt x="126" y="49"/>
                  </a:cubicBezTo>
                  <a:cubicBezTo>
                    <a:pt x="126" y="119"/>
                    <a:pt x="126" y="119"/>
                    <a:pt x="126" y="119"/>
                  </a:cubicBezTo>
                  <a:cubicBezTo>
                    <a:pt x="82" y="84"/>
                    <a:pt x="82" y="84"/>
                    <a:pt x="82" y="84"/>
                  </a:cubicBezTo>
                  <a:cubicBezTo>
                    <a:pt x="82" y="84"/>
                    <a:pt x="82" y="84"/>
                    <a:pt x="82" y="84"/>
                  </a:cubicBezTo>
                  <a:close/>
                </a:path>
              </a:pathLst>
            </a:custGeom>
            <a:solidFill>
              <a:srgbClr val="68217A"/>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1" name="Freeform 20"/>
            <p:cNvSpPr>
              <a:spLocks noEditPoints="1"/>
            </p:cNvSpPr>
            <p:nvPr/>
          </p:nvSpPr>
          <p:spPr bwMode="auto">
            <a:xfrm>
              <a:off x="1413680" y="1920774"/>
              <a:ext cx="308078" cy="312840"/>
            </a:xfrm>
            <a:custGeom>
              <a:avLst/>
              <a:gdLst>
                <a:gd name="T0" fmla="*/ 288 w 647"/>
                <a:gd name="T1" fmla="*/ 314 h 657"/>
                <a:gd name="T2" fmla="*/ 288 w 647"/>
                <a:gd name="T3" fmla="*/ 52 h 657"/>
                <a:gd name="T4" fmla="*/ 647 w 647"/>
                <a:gd name="T5" fmla="*/ 0 h 657"/>
                <a:gd name="T6" fmla="*/ 647 w 647"/>
                <a:gd name="T7" fmla="*/ 314 h 657"/>
                <a:gd name="T8" fmla="*/ 288 w 647"/>
                <a:gd name="T9" fmla="*/ 314 h 657"/>
                <a:gd name="T10" fmla="*/ 262 w 647"/>
                <a:gd name="T11" fmla="*/ 57 h 657"/>
                <a:gd name="T12" fmla="*/ 0 w 647"/>
                <a:gd name="T13" fmla="*/ 95 h 657"/>
                <a:gd name="T14" fmla="*/ 0 w 647"/>
                <a:gd name="T15" fmla="*/ 314 h 657"/>
                <a:gd name="T16" fmla="*/ 262 w 647"/>
                <a:gd name="T17" fmla="*/ 314 h 657"/>
                <a:gd name="T18" fmla="*/ 262 w 647"/>
                <a:gd name="T19" fmla="*/ 57 h 657"/>
                <a:gd name="T20" fmla="*/ 0 w 647"/>
                <a:gd name="T21" fmla="*/ 338 h 657"/>
                <a:gd name="T22" fmla="*/ 0 w 647"/>
                <a:gd name="T23" fmla="*/ 560 h 657"/>
                <a:gd name="T24" fmla="*/ 262 w 647"/>
                <a:gd name="T25" fmla="*/ 600 h 657"/>
                <a:gd name="T26" fmla="*/ 262 w 647"/>
                <a:gd name="T27" fmla="*/ 338 h 657"/>
                <a:gd name="T28" fmla="*/ 0 w 647"/>
                <a:gd name="T29" fmla="*/ 338 h 657"/>
                <a:gd name="T30" fmla="*/ 288 w 647"/>
                <a:gd name="T31" fmla="*/ 602 h 657"/>
                <a:gd name="T32" fmla="*/ 647 w 647"/>
                <a:gd name="T33" fmla="*/ 657 h 657"/>
                <a:gd name="T34" fmla="*/ 647 w 647"/>
                <a:gd name="T35" fmla="*/ 338 h 657"/>
                <a:gd name="T36" fmla="*/ 288 w 647"/>
                <a:gd name="T37" fmla="*/ 338 h 657"/>
                <a:gd name="T38" fmla="*/ 288 w 647"/>
                <a:gd name="T39" fmla="*/ 602 h 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47" h="657">
                  <a:moveTo>
                    <a:pt x="288" y="314"/>
                  </a:moveTo>
                  <a:lnTo>
                    <a:pt x="288" y="52"/>
                  </a:lnTo>
                  <a:lnTo>
                    <a:pt x="647" y="0"/>
                  </a:lnTo>
                  <a:lnTo>
                    <a:pt x="647" y="314"/>
                  </a:lnTo>
                  <a:lnTo>
                    <a:pt x="288" y="314"/>
                  </a:lnTo>
                  <a:close/>
                  <a:moveTo>
                    <a:pt x="262" y="57"/>
                  </a:moveTo>
                  <a:lnTo>
                    <a:pt x="0" y="95"/>
                  </a:lnTo>
                  <a:lnTo>
                    <a:pt x="0" y="314"/>
                  </a:lnTo>
                  <a:lnTo>
                    <a:pt x="262" y="314"/>
                  </a:lnTo>
                  <a:lnTo>
                    <a:pt x="262" y="57"/>
                  </a:lnTo>
                  <a:close/>
                  <a:moveTo>
                    <a:pt x="0" y="338"/>
                  </a:moveTo>
                  <a:lnTo>
                    <a:pt x="0" y="560"/>
                  </a:lnTo>
                  <a:lnTo>
                    <a:pt x="262" y="600"/>
                  </a:lnTo>
                  <a:lnTo>
                    <a:pt x="262" y="338"/>
                  </a:lnTo>
                  <a:lnTo>
                    <a:pt x="0" y="338"/>
                  </a:lnTo>
                  <a:close/>
                  <a:moveTo>
                    <a:pt x="288" y="602"/>
                  </a:moveTo>
                  <a:lnTo>
                    <a:pt x="647" y="657"/>
                  </a:lnTo>
                  <a:lnTo>
                    <a:pt x="647" y="338"/>
                  </a:lnTo>
                  <a:lnTo>
                    <a:pt x="288" y="338"/>
                  </a:lnTo>
                  <a:lnTo>
                    <a:pt x="288" y="602"/>
                  </a:lnTo>
                  <a:close/>
                </a:path>
              </a:pathLst>
            </a:custGeom>
            <a:solidFill>
              <a:srgbClr val="661F79"/>
            </a:solidFill>
            <a:ln>
              <a:noFill/>
            </a:ln>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2" name="Freeform 128"/>
            <p:cNvSpPr>
              <a:spLocks noChangeAspect="1"/>
            </p:cNvSpPr>
            <p:nvPr/>
          </p:nvSpPr>
          <p:spPr bwMode="white">
            <a:xfrm>
              <a:off x="949955" y="1642472"/>
              <a:ext cx="459248" cy="253696"/>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661F79"/>
            </a:solidFill>
            <a:ln>
              <a:noFill/>
            </a:ln>
            <a:extLst/>
          </p:spPr>
          <p:txBody>
            <a:bodyPr vert="horz" wrap="square" lIns="91440" tIns="45720" rIns="91440" bIns="45720" numCol="1" anchor="t" anchorCtr="0" compatLnSpc="1">
              <a:prstTxWarp prst="textNoShape">
                <a:avLst/>
              </a:prstTxWarp>
            </a:bodyPr>
            <a:lstStyle/>
            <a:p>
              <a:pPr defTabSz="914363"/>
              <a:endParaRPr lang="en-US" sz="1700">
                <a:solidFill>
                  <a:srgbClr val="FFFFFF"/>
                </a:solidFill>
              </a:endParaRPr>
            </a:p>
          </p:txBody>
        </p:sp>
      </p:grpSp>
    </p:spTree>
    <p:extLst>
      <p:ext uri="{BB962C8B-B14F-4D97-AF65-F5344CB8AC3E}">
        <p14:creationId xmlns:p14="http://schemas.microsoft.com/office/powerpoint/2010/main" val="5394224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250" fill="hold"/>
                                        <p:tgtEl>
                                          <p:spTgt spid="16"/>
                                        </p:tgtEl>
                                        <p:attrNameLst>
                                          <p:attrName>ppt_w</p:attrName>
                                        </p:attrNameLst>
                                      </p:cBhvr>
                                      <p:tavLst>
                                        <p:tav tm="0">
                                          <p:val>
                                            <p:fltVal val="0"/>
                                          </p:val>
                                        </p:tav>
                                        <p:tav tm="100000">
                                          <p:val>
                                            <p:strVal val="#ppt_w"/>
                                          </p:val>
                                        </p:tav>
                                      </p:tavLst>
                                    </p:anim>
                                    <p:anim calcmode="lin" valueType="num">
                                      <p:cBhvr>
                                        <p:cTn id="8" dur="250" fill="hold"/>
                                        <p:tgtEl>
                                          <p:spTgt spid="16"/>
                                        </p:tgtEl>
                                        <p:attrNameLst>
                                          <p:attrName>ppt_h</p:attrName>
                                        </p:attrNameLst>
                                      </p:cBhvr>
                                      <p:tavLst>
                                        <p:tav tm="0">
                                          <p:val>
                                            <p:fltVal val="0"/>
                                          </p:val>
                                        </p:tav>
                                        <p:tav tm="100000">
                                          <p:val>
                                            <p:strVal val="#ppt_h"/>
                                          </p:val>
                                        </p:tav>
                                      </p:tavLst>
                                    </p:anim>
                                    <p:animEffect transition="in" filter="fade">
                                      <p:cBhvr>
                                        <p:cTn id="9" dur="250"/>
                                        <p:tgtEl>
                                          <p:spTgt spid="16"/>
                                        </p:tgtEl>
                                      </p:cBhvr>
                                    </p:animEffect>
                                  </p:childTnLst>
                                </p:cTn>
                              </p:par>
                              <p:par>
                                <p:cTn id="10" presetID="6" presetClass="emph" presetSubtype="0" decel="100000" fill="hold" nodeType="withEffect">
                                  <p:stCondLst>
                                    <p:cond delay="100"/>
                                  </p:stCondLst>
                                  <p:childTnLst>
                                    <p:animScale>
                                      <p:cBhvr>
                                        <p:cTn id="11" dur="250" fill="hold"/>
                                        <p:tgtEl>
                                          <p:spTgt spid="16"/>
                                        </p:tgtEl>
                                      </p:cBhvr>
                                      <p:by x="110000" y="110000"/>
                                    </p:animScale>
                                  </p:childTnLst>
                                </p:cTn>
                              </p:par>
                              <p:par>
                                <p:cTn id="12" presetID="6" presetClass="emph" presetSubtype="0" decel="100000" fill="hold" nodeType="withEffect">
                                  <p:stCondLst>
                                    <p:cond delay="200"/>
                                  </p:stCondLst>
                                  <p:childTnLst>
                                    <p:animScale>
                                      <p:cBhvr>
                                        <p:cTn id="13" dur="250" fill="hold"/>
                                        <p:tgtEl>
                                          <p:spTgt spid="16"/>
                                        </p:tgtEl>
                                      </p:cBhvr>
                                      <p:by x="91000" y="91000"/>
                                    </p:animScale>
                                  </p:childTnLst>
                                </p:cTn>
                              </p:par>
                              <p:par>
                                <p:cTn id="14" presetID="53" presetClass="entr" presetSubtype="16" fill="hold" nodeType="withEffect">
                                  <p:stCondLst>
                                    <p:cond delay="100"/>
                                  </p:stCondLst>
                                  <p:childTnLst>
                                    <p:set>
                                      <p:cBhvr>
                                        <p:cTn id="15" dur="1" fill="hold">
                                          <p:stCondLst>
                                            <p:cond delay="0"/>
                                          </p:stCondLst>
                                        </p:cTn>
                                        <p:tgtEl>
                                          <p:spTgt spid="13"/>
                                        </p:tgtEl>
                                        <p:attrNameLst>
                                          <p:attrName>style.visibility</p:attrName>
                                        </p:attrNameLst>
                                      </p:cBhvr>
                                      <p:to>
                                        <p:strVal val="visible"/>
                                      </p:to>
                                    </p:set>
                                    <p:anim calcmode="lin" valueType="num">
                                      <p:cBhvr>
                                        <p:cTn id="16" dur="250" fill="hold"/>
                                        <p:tgtEl>
                                          <p:spTgt spid="13"/>
                                        </p:tgtEl>
                                        <p:attrNameLst>
                                          <p:attrName>ppt_w</p:attrName>
                                        </p:attrNameLst>
                                      </p:cBhvr>
                                      <p:tavLst>
                                        <p:tav tm="0">
                                          <p:val>
                                            <p:fltVal val="0"/>
                                          </p:val>
                                        </p:tav>
                                        <p:tav tm="100000">
                                          <p:val>
                                            <p:strVal val="#ppt_w"/>
                                          </p:val>
                                        </p:tav>
                                      </p:tavLst>
                                    </p:anim>
                                    <p:anim calcmode="lin" valueType="num">
                                      <p:cBhvr>
                                        <p:cTn id="17" dur="250" fill="hold"/>
                                        <p:tgtEl>
                                          <p:spTgt spid="13"/>
                                        </p:tgtEl>
                                        <p:attrNameLst>
                                          <p:attrName>ppt_h</p:attrName>
                                        </p:attrNameLst>
                                      </p:cBhvr>
                                      <p:tavLst>
                                        <p:tav tm="0">
                                          <p:val>
                                            <p:fltVal val="0"/>
                                          </p:val>
                                        </p:tav>
                                        <p:tav tm="100000">
                                          <p:val>
                                            <p:strVal val="#ppt_h"/>
                                          </p:val>
                                        </p:tav>
                                      </p:tavLst>
                                    </p:anim>
                                    <p:animEffect transition="in" filter="fade">
                                      <p:cBhvr>
                                        <p:cTn id="18" dur="250"/>
                                        <p:tgtEl>
                                          <p:spTgt spid="13"/>
                                        </p:tgtEl>
                                      </p:cBhvr>
                                    </p:animEffect>
                                  </p:childTnLst>
                                </p:cTn>
                              </p:par>
                              <p:par>
                                <p:cTn id="19" presetID="6" presetClass="emph" presetSubtype="0" decel="100000" fill="hold" nodeType="withEffect">
                                  <p:stCondLst>
                                    <p:cond delay="200"/>
                                  </p:stCondLst>
                                  <p:childTnLst>
                                    <p:animScale>
                                      <p:cBhvr>
                                        <p:cTn id="20" dur="250" fill="hold"/>
                                        <p:tgtEl>
                                          <p:spTgt spid="13"/>
                                        </p:tgtEl>
                                      </p:cBhvr>
                                      <p:by x="110000" y="110000"/>
                                    </p:animScale>
                                  </p:childTnLst>
                                </p:cTn>
                              </p:par>
                              <p:par>
                                <p:cTn id="21" presetID="6" presetClass="emph" presetSubtype="0" decel="100000" fill="hold" nodeType="withEffect">
                                  <p:stCondLst>
                                    <p:cond delay="300"/>
                                  </p:stCondLst>
                                  <p:childTnLst>
                                    <p:animScale>
                                      <p:cBhvr>
                                        <p:cTn id="22" dur="250" fill="hold"/>
                                        <p:tgtEl>
                                          <p:spTgt spid="13"/>
                                        </p:tgtEl>
                                      </p:cBhvr>
                                      <p:by x="91000" y="91000"/>
                                    </p:animScale>
                                  </p:childTnLst>
                                </p:cTn>
                              </p:par>
                              <p:par>
                                <p:cTn id="23" presetID="53" presetClass="entr" presetSubtype="16" fill="hold" grpId="0" nodeType="withEffect">
                                  <p:stCondLst>
                                    <p:cond delay="200"/>
                                  </p:stCondLst>
                                  <p:childTnLst>
                                    <p:set>
                                      <p:cBhvr>
                                        <p:cTn id="24" dur="1" fill="hold">
                                          <p:stCondLst>
                                            <p:cond delay="0"/>
                                          </p:stCondLst>
                                        </p:cTn>
                                        <p:tgtEl>
                                          <p:spTgt spid="12"/>
                                        </p:tgtEl>
                                        <p:attrNameLst>
                                          <p:attrName>style.visibility</p:attrName>
                                        </p:attrNameLst>
                                      </p:cBhvr>
                                      <p:to>
                                        <p:strVal val="visible"/>
                                      </p:to>
                                    </p:set>
                                    <p:anim calcmode="lin" valueType="num">
                                      <p:cBhvr>
                                        <p:cTn id="25" dur="250" fill="hold"/>
                                        <p:tgtEl>
                                          <p:spTgt spid="12"/>
                                        </p:tgtEl>
                                        <p:attrNameLst>
                                          <p:attrName>ppt_w</p:attrName>
                                        </p:attrNameLst>
                                      </p:cBhvr>
                                      <p:tavLst>
                                        <p:tav tm="0">
                                          <p:val>
                                            <p:fltVal val="0"/>
                                          </p:val>
                                        </p:tav>
                                        <p:tav tm="100000">
                                          <p:val>
                                            <p:strVal val="#ppt_w"/>
                                          </p:val>
                                        </p:tav>
                                      </p:tavLst>
                                    </p:anim>
                                    <p:anim calcmode="lin" valueType="num">
                                      <p:cBhvr>
                                        <p:cTn id="26" dur="250" fill="hold"/>
                                        <p:tgtEl>
                                          <p:spTgt spid="12"/>
                                        </p:tgtEl>
                                        <p:attrNameLst>
                                          <p:attrName>ppt_h</p:attrName>
                                        </p:attrNameLst>
                                      </p:cBhvr>
                                      <p:tavLst>
                                        <p:tav tm="0">
                                          <p:val>
                                            <p:fltVal val="0"/>
                                          </p:val>
                                        </p:tav>
                                        <p:tav tm="100000">
                                          <p:val>
                                            <p:strVal val="#ppt_h"/>
                                          </p:val>
                                        </p:tav>
                                      </p:tavLst>
                                    </p:anim>
                                    <p:animEffect transition="in" filter="fade">
                                      <p:cBhvr>
                                        <p:cTn id="27" dur="250"/>
                                        <p:tgtEl>
                                          <p:spTgt spid="12"/>
                                        </p:tgtEl>
                                      </p:cBhvr>
                                    </p:animEffect>
                                  </p:childTnLst>
                                </p:cTn>
                              </p:par>
                              <p:par>
                                <p:cTn id="28" presetID="6" presetClass="emph" presetSubtype="0" decel="100000" fill="hold" grpId="1" nodeType="withEffect">
                                  <p:stCondLst>
                                    <p:cond delay="300"/>
                                  </p:stCondLst>
                                  <p:childTnLst>
                                    <p:animScale>
                                      <p:cBhvr>
                                        <p:cTn id="29" dur="250" fill="hold"/>
                                        <p:tgtEl>
                                          <p:spTgt spid="12"/>
                                        </p:tgtEl>
                                      </p:cBhvr>
                                      <p:by x="110000" y="110000"/>
                                    </p:animScale>
                                  </p:childTnLst>
                                </p:cTn>
                              </p:par>
                              <p:par>
                                <p:cTn id="30" presetID="6" presetClass="emph" presetSubtype="0" decel="100000" fill="hold" grpId="2" nodeType="withEffect">
                                  <p:stCondLst>
                                    <p:cond delay="400"/>
                                  </p:stCondLst>
                                  <p:childTnLst>
                                    <p:animScale>
                                      <p:cBhvr>
                                        <p:cTn id="31" dur="250" fill="hold"/>
                                        <p:tgtEl>
                                          <p:spTgt spid="12"/>
                                        </p:tgtEl>
                                      </p:cBhvr>
                                      <p:by x="91000" y="91000"/>
                                    </p:animScale>
                                  </p:childTnLst>
                                </p:cTn>
                              </p:par>
                            </p:childTnLst>
                          </p:cTn>
                        </p:par>
                        <p:par>
                          <p:cTn id="32" fill="hold">
                            <p:stCondLst>
                              <p:cond delay="650"/>
                            </p:stCondLst>
                            <p:childTnLst>
                              <p:par>
                                <p:cTn id="33" presetID="2" presetClass="entr" presetSubtype="8" decel="100000" fill="hold" grpId="0" nodeType="afterEffect">
                                  <p:stCondLst>
                                    <p:cond delay="0"/>
                                  </p:stCondLst>
                                  <p:childTnLst>
                                    <p:set>
                                      <p:cBhvr>
                                        <p:cTn id="34" dur="1" fill="hold">
                                          <p:stCondLst>
                                            <p:cond delay="0"/>
                                          </p:stCondLst>
                                        </p:cTn>
                                        <p:tgtEl>
                                          <p:spTgt spid="7"/>
                                        </p:tgtEl>
                                        <p:attrNameLst>
                                          <p:attrName>style.visibility</p:attrName>
                                        </p:attrNameLst>
                                      </p:cBhvr>
                                      <p:to>
                                        <p:strVal val="visible"/>
                                      </p:to>
                                    </p:set>
                                    <p:anim calcmode="lin" valueType="num">
                                      <p:cBhvr additive="base">
                                        <p:cTn id="35" dur="700" fill="hold"/>
                                        <p:tgtEl>
                                          <p:spTgt spid="7"/>
                                        </p:tgtEl>
                                        <p:attrNameLst>
                                          <p:attrName>ppt_x</p:attrName>
                                        </p:attrNameLst>
                                      </p:cBhvr>
                                      <p:tavLst>
                                        <p:tav tm="0">
                                          <p:val>
                                            <p:strVal val="0-#ppt_w/2"/>
                                          </p:val>
                                        </p:tav>
                                        <p:tav tm="100000">
                                          <p:val>
                                            <p:strVal val="#ppt_x"/>
                                          </p:val>
                                        </p:tav>
                                      </p:tavLst>
                                    </p:anim>
                                    <p:anim calcmode="lin" valueType="num">
                                      <p:cBhvr additive="base">
                                        <p:cTn id="36" dur="700" fill="hold"/>
                                        <p:tgtEl>
                                          <p:spTgt spid="7"/>
                                        </p:tgtEl>
                                        <p:attrNameLst>
                                          <p:attrName>ppt_y</p:attrName>
                                        </p:attrNameLst>
                                      </p:cBhvr>
                                      <p:tavLst>
                                        <p:tav tm="0">
                                          <p:val>
                                            <p:strVal val="#ppt_y"/>
                                          </p:val>
                                        </p:tav>
                                        <p:tav tm="100000">
                                          <p:val>
                                            <p:strVal val="#ppt_y"/>
                                          </p:val>
                                        </p:tav>
                                      </p:tavLst>
                                    </p:anim>
                                  </p:childTnLst>
                                </p:cTn>
                              </p:par>
                              <p:par>
                                <p:cTn id="37" presetID="2" presetClass="entr" presetSubtype="8" decel="100000" fill="hold" grpId="0" nodeType="withEffect">
                                  <p:stCondLst>
                                    <p:cond delay="100"/>
                                  </p:stCondLst>
                                  <p:childTnLst>
                                    <p:set>
                                      <p:cBhvr>
                                        <p:cTn id="38" dur="1" fill="hold">
                                          <p:stCondLst>
                                            <p:cond delay="0"/>
                                          </p:stCondLst>
                                        </p:cTn>
                                        <p:tgtEl>
                                          <p:spTgt spid="8"/>
                                        </p:tgtEl>
                                        <p:attrNameLst>
                                          <p:attrName>style.visibility</p:attrName>
                                        </p:attrNameLst>
                                      </p:cBhvr>
                                      <p:to>
                                        <p:strVal val="visible"/>
                                      </p:to>
                                    </p:set>
                                    <p:anim calcmode="lin" valueType="num">
                                      <p:cBhvr additive="base">
                                        <p:cTn id="39" dur="700" fill="hold"/>
                                        <p:tgtEl>
                                          <p:spTgt spid="8"/>
                                        </p:tgtEl>
                                        <p:attrNameLst>
                                          <p:attrName>ppt_x</p:attrName>
                                        </p:attrNameLst>
                                      </p:cBhvr>
                                      <p:tavLst>
                                        <p:tav tm="0">
                                          <p:val>
                                            <p:strVal val="0-#ppt_w/2"/>
                                          </p:val>
                                        </p:tav>
                                        <p:tav tm="100000">
                                          <p:val>
                                            <p:strVal val="#ppt_x"/>
                                          </p:val>
                                        </p:tav>
                                      </p:tavLst>
                                    </p:anim>
                                    <p:anim calcmode="lin" valueType="num">
                                      <p:cBhvr additive="base">
                                        <p:cTn id="40" dur="700" fill="hold"/>
                                        <p:tgtEl>
                                          <p:spTgt spid="8"/>
                                        </p:tgtEl>
                                        <p:attrNameLst>
                                          <p:attrName>ppt_y</p:attrName>
                                        </p:attrNameLst>
                                      </p:cBhvr>
                                      <p:tavLst>
                                        <p:tav tm="0">
                                          <p:val>
                                            <p:strVal val="#ppt_y"/>
                                          </p:val>
                                        </p:tav>
                                        <p:tav tm="100000">
                                          <p:val>
                                            <p:strVal val="#ppt_y"/>
                                          </p:val>
                                        </p:tav>
                                      </p:tavLst>
                                    </p:anim>
                                  </p:childTnLst>
                                </p:cTn>
                              </p:par>
                              <p:par>
                                <p:cTn id="41" presetID="2" presetClass="entr" presetSubtype="8" decel="100000" fill="hold" grpId="0" nodeType="withEffect">
                                  <p:stCondLst>
                                    <p:cond delay="200"/>
                                  </p:stCondLst>
                                  <p:childTnLst>
                                    <p:set>
                                      <p:cBhvr>
                                        <p:cTn id="42" dur="1" fill="hold">
                                          <p:stCondLst>
                                            <p:cond delay="0"/>
                                          </p:stCondLst>
                                        </p:cTn>
                                        <p:tgtEl>
                                          <p:spTgt spid="9"/>
                                        </p:tgtEl>
                                        <p:attrNameLst>
                                          <p:attrName>style.visibility</p:attrName>
                                        </p:attrNameLst>
                                      </p:cBhvr>
                                      <p:to>
                                        <p:strVal val="visible"/>
                                      </p:to>
                                    </p:set>
                                    <p:anim calcmode="lin" valueType="num">
                                      <p:cBhvr additive="base">
                                        <p:cTn id="43" dur="700" fill="hold"/>
                                        <p:tgtEl>
                                          <p:spTgt spid="9"/>
                                        </p:tgtEl>
                                        <p:attrNameLst>
                                          <p:attrName>ppt_x</p:attrName>
                                        </p:attrNameLst>
                                      </p:cBhvr>
                                      <p:tavLst>
                                        <p:tav tm="0">
                                          <p:val>
                                            <p:strVal val="0-#ppt_w/2"/>
                                          </p:val>
                                        </p:tav>
                                        <p:tav tm="100000">
                                          <p:val>
                                            <p:strVal val="#ppt_x"/>
                                          </p:val>
                                        </p:tav>
                                      </p:tavLst>
                                    </p:anim>
                                    <p:anim calcmode="lin" valueType="num">
                                      <p:cBhvr additive="base">
                                        <p:cTn id="44" dur="700" fill="hold"/>
                                        <p:tgtEl>
                                          <p:spTgt spid="9"/>
                                        </p:tgtEl>
                                        <p:attrNameLst>
                                          <p:attrName>ppt_y</p:attrName>
                                        </p:attrNameLst>
                                      </p:cBhvr>
                                      <p:tavLst>
                                        <p:tav tm="0">
                                          <p:val>
                                            <p:strVal val="#ppt_y"/>
                                          </p:val>
                                        </p:tav>
                                        <p:tav tm="100000">
                                          <p:val>
                                            <p:strVal val="#ppt_y"/>
                                          </p:val>
                                        </p:tav>
                                      </p:tavLst>
                                    </p:anim>
                                  </p:childTnLst>
                                </p:cTn>
                              </p:par>
                            </p:childTnLst>
                          </p:cTn>
                        </p:par>
                        <p:par>
                          <p:cTn id="45" fill="hold">
                            <p:stCondLst>
                              <p:cond delay="1550"/>
                            </p:stCondLst>
                            <p:childTnLst>
                              <p:par>
                                <p:cTn id="46" presetID="2" presetClass="entr" presetSubtype="8" decel="100000" fill="hold" grpId="0" nodeType="afterEffect">
                                  <p:stCondLst>
                                    <p:cond delay="0"/>
                                  </p:stCondLst>
                                  <p:childTnLst>
                                    <p:set>
                                      <p:cBhvr>
                                        <p:cTn id="47" dur="1" fill="hold">
                                          <p:stCondLst>
                                            <p:cond delay="0"/>
                                          </p:stCondLst>
                                        </p:cTn>
                                        <p:tgtEl>
                                          <p:spTgt spid="4"/>
                                        </p:tgtEl>
                                        <p:attrNameLst>
                                          <p:attrName>style.visibility</p:attrName>
                                        </p:attrNameLst>
                                      </p:cBhvr>
                                      <p:to>
                                        <p:strVal val="visible"/>
                                      </p:to>
                                    </p:set>
                                    <p:anim calcmode="lin" valueType="num">
                                      <p:cBhvr additive="base">
                                        <p:cTn id="48" dur="700" fill="hold"/>
                                        <p:tgtEl>
                                          <p:spTgt spid="4"/>
                                        </p:tgtEl>
                                        <p:attrNameLst>
                                          <p:attrName>ppt_x</p:attrName>
                                        </p:attrNameLst>
                                      </p:cBhvr>
                                      <p:tavLst>
                                        <p:tav tm="0">
                                          <p:val>
                                            <p:strVal val="0-#ppt_w/2"/>
                                          </p:val>
                                        </p:tav>
                                        <p:tav tm="100000">
                                          <p:val>
                                            <p:strVal val="#ppt_x"/>
                                          </p:val>
                                        </p:tav>
                                      </p:tavLst>
                                    </p:anim>
                                    <p:anim calcmode="lin" valueType="num">
                                      <p:cBhvr additive="base">
                                        <p:cTn id="49" dur="700" fill="hold"/>
                                        <p:tgtEl>
                                          <p:spTgt spid="4"/>
                                        </p:tgtEl>
                                        <p:attrNameLst>
                                          <p:attrName>ppt_y</p:attrName>
                                        </p:attrNameLst>
                                      </p:cBhvr>
                                      <p:tavLst>
                                        <p:tav tm="0">
                                          <p:val>
                                            <p:strVal val="#ppt_y"/>
                                          </p:val>
                                        </p:tav>
                                        <p:tav tm="100000">
                                          <p:val>
                                            <p:strVal val="#ppt_y"/>
                                          </p:val>
                                        </p:tav>
                                      </p:tavLst>
                                    </p:anim>
                                  </p:childTnLst>
                                </p:cTn>
                              </p:par>
                              <p:par>
                                <p:cTn id="50" presetID="2" presetClass="entr" presetSubtype="8" decel="100000" fill="hold" grpId="0" nodeType="withEffect">
                                  <p:stCondLst>
                                    <p:cond delay="100"/>
                                  </p:stCondLst>
                                  <p:childTnLst>
                                    <p:set>
                                      <p:cBhvr>
                                        <p:cTn id="51" dur="1" fill="hold">
                                          <p:stCondLst>
                                            <p:cond delay="0"/>
                                          </p:stCondLst>
                                        </p:cTn>
                                        <p:tgtEl>
                                          <p:spTgt spid="5"/>
                                        </p:tgtEl>
                                        <p:attrNameLst>
                                          <p:attrName>style.visibility</p:attrName>
                                        </p:attrNameLst>
                                      </p:cBhvr>
                                      <p:to>
                                        <p:strVal val="visible"/>
                                      </p:to>
                                    </p:set>
                                    <p:anim calcmode="lin" valueType="num">
                                      <p:cBhvr additive="base">
                                        <p:cTn id="52" dur="700" fill="hold"/>
                                        <p:tgtEl>
                                          <p:spTgt spid="5"/>
                                        </p:tgtEl>
                                        <p:attrNameLst>
                                          <p:attrName>ppt_x</p:attrName>
                                        </p:attrNameLst>
                                      </p:cBhvr>
                                      <p:tavLst>
                                        <p:tav tm="0">
                                          <p:val>
                                            <p:strVal val="0-#ppt_w/2"/>
                                          </p:val>
                                        </p:tav>
                                        <p:tav tm="100000">
                                          <p:val>
                                            <p:strVal val="#ppt_x"/>
                                          </p:val>
                                        </p:tav>
                                      </p:tavLst>
                                    </p:anim>
                                    <p:anim calcmode="lin" valueType="num">
                                      <p:cBhvr additive="base">
                                        <p:cTn id="53" dur="700" fill="hold"/>
                                        <p:tgtEl>
                                          <p:spTgt spid="5"/>
                                        </p:tgtEl>
                                        <p:attrNameLst>
                                          <p:attrName>ppt_y</p:attrName>
                                        </p:attrNameLst>
                                      </p:cBhvr>
                                      <p:tavLst>
                                        <p:tav tm="0">
                                          <p:val>
                                            <p:strVal val="#ppt_y"/>
                                          </p:val>
                                        </p:tav>
                                        <p:tav tm="100000">
                                          <p:val>
                                            <p:strVal val="#ppt_y"/>
                                          </p:val>
                                        </p:tav>
                                      </p:tavLst>
                                    </p:anim>
                                  </p:childTnLst>
                                </p:cTn>
                              </p:par>
                              <p:par>
                                <p:cTn id="54" presetID="2" presetClass="entr" presetSubtype="8" decel="100000" fill="hold" grpId="0" nodeType="withEffect">
                                  <p:stCondLst>
                                    <p:cond delay="200"/>
                                  </p:stCondLst>
                                  <p:childTnLst>
                                    <p:set>
                                      <p:cBhvr>
                                        <p:cTn id="55" dur="1" fill="hold">
                                          <p:stCondLst>
                                            <p:cond delay="0"/>
                                          </p:stCondLst>
                                        </p:cTn>
                                        <p:tgtEl>
                                          <p:spTgt spid="6"/>
                                        </p:tgtEl>
                                        <p:attrNameLst>
                                          <p:attrName>style.visibility</p:attrName>
                                        </p:attrNameLst>
                                      </p:cBhvr>
                                      <p:to>
                                        <p:strVal val="visible"/>
                                      </p:to>
                                    </p:set>
                                    <p:anim calcmode="lin" valueType="num">
                                      <p:cBhvr additive="base">
                                        <p:cTn id="56" dur="700" fill="hold"/>
                                        <p:tgtEl>
                                          <p:spTgt spid="6"/>
                                        </p:tgtEl>
                                        <p:attrNameLst>
                                          <p:attrName>ppt_x</p:attrName>
                                        </p:attrNameLst>
                                      </p:cBhvr>
                                      <p:tavLst>
                                        <p:tav tm="0">
                                          <p:val>
                                            <p:strVal val="0-#ppt_w/2"/>
                                          </p:val>
                                        </p:tav>
                                        <p:tav tm="100000">
                                          <p:val>
                                            <p:strVal val="#ppt_x"/>
                                          </p:val>
                                        </p:tav>
                                      </p:tavLst>
                                    </p:anim>
                                    <p:anim calcmode="lin" valueType="num">
                                      <p:cBhvr additive="base">
                                        <p:cTn id="57" dur="7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2" grpId="0" animBg="1"/>
      <p:bldP spid="12" grpId="1" animBg="1"/>
      <p:bldP spid="12" grpId="2"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ASP.NET 5: </a:t>
            </a:r>
            <a:br>
              <a:rPr lang="en-US" dirty="0" smtClean="0"/>
            </a:br>
            <a:r>
              <a:rPr lang="en-US" dirty="0" smtClean="0"/>
              <a:t>The Future of .NET on the Server</a:t>
            </a:r>
            <a:endParaRPr lang="en-US" dirty="0"/>
          </a:p>
        </p:txBody>
      </p:sp>
      <p:sp>
        <p:nvSpPr>
          <p:cNvPr id="5" name="Text Placeholder 4"/>
          <p:cNvSpPr>
            <a:spLocks noGrp="1"/>
          </p:cNvSpPr>
          <p:nvPr>
            <p:ph type="body" sz="quarter" idx="13"/>
          </p:nvPr>
        </p:nvSpPr>
        <p:spPr/>
        <p:txBody>
          <a:bodyPr/>
          <a:lstStyle/>
          <a:p>
            <a:endParaRPr lang="en-US" dirty="0" smtClean="0"/>
          </a:p>
          <a:p>
            <a:pPr lvl="1"/>
            <a:endParaRPr lang="en-US" dirty="0" smtClean="0"/>
          </a:p>
        </p:txBody>
      </p:sp>
      <p:sp>
        <p:nvSpPr>
          <p:cNvPr id="2" name="Rectangle 1"/>
          <p:cNvSpPr/>
          <p:nvPr/>
        </p:nvSpPr>
        <p:spPr>
          <a:xfrm>
            <a:off x="442517" y="2302865"/>
            <a:ext cx="9987478" cy="3527119"/>
          </a:xfrm>
          <a:prstGeom prst="rect">
            <a:avLst/>
          </a:prstGeom>
        </p:spPr>
        <p:txBody>
          <a:bodyPr wrap="none">
            <a:spAutoFit/>
          </a:bodyPr>
          <a:lstStyle/>
          <a:p>
            <a:pPr marL="571500" lvl="0" indent="-571500">
              <a:lnSpc>
                <a:spcPct val="90000"/>
              </a:lnSpc>
              <a:spcBef>
                <a:spcPct val="20000"/>
              </a:spcBef>
              <a:buSzPct val="105000"/>
              <a:buBlip>
                <a:blip r:embed="rId3"/>
              </a:buBlip>
            </a:pPr>
            <a:r>
              <a:rPr lang="en-US" sz="3600" dirty="0">
                <a:solidFill>
                  <a:schemeClr val="bg1"/>
                </a:solidFill>
                <a:latin typeface="+mj-lt"/>
              </a:rPr>
              <a:t>New flexible and cross-platform runtime</a:t>
            </a:r>
          </a:p>
          <a:p>
            <a:pPr marL="571500" lvl="0" indent="-571500">
              <a:lnSpc>
                <a:spcPct val="90000"/>
              </a:lnSpc>
              <a:spcBef>
                <a:spcPct val="20000"/>
              </a:spcBef>
              <a:buSzPct val="105000"/>
              <a:buBlip>
                <a:blip r:embed="rId3"/>
              </a:buBlip>
            </a:pPr>
            <a:r>
              <a:rPr lang="en-US" sz="3600" dirty="0">
                <a:solidFill>
                  <a:schemeClr val="bg1"/>
                </a:solidFill>
                <a:latin typeface="+mj-lt"/>
              </a:rPr>
              <a:t>New modular HTTP request pipeline</a:t>
            </a:r>
          </a:p>
          <a:p>
            <a:pPr marL="571500" lvl="0" indent="-571500">
              <a:lnSpc>
                <a:spcPct val="90000"/>
              </a:lnSpc>
              <a:spcBef>
                <a:spcPct val="20000"/>
              </a:spcBef>
              <a:buSzPct val="105000"/>
              <a:buBlip>
                <a:blip r:embed="rId3"/>
              </a:buBlip>
            </a:pPr>
            <a:r>
              <a:rPr lang="en-US" sz="3600" dirty="0">
                <a:solidFill>
                  <a:schemeClr val="bg1"/>
                </a:solidFill>
                <a:latin typeface="+mj-lt"/>
              </a:rPr>
              <a:t>Built cloud ready</a:t>
            </a:r>
          </a:p>
          <a:p>
            <a:pPr marL="571500" lvl="0" indent="-571500">
              <a:lnSpc>
                <a:spcPct val="90000"/>
              </a:lnSpc>
              <a:spcBef>
                <a:spcPct val="20000"/>
              </a:spcBef>
              <a:buSzPct val="105000"/>
              <a:buBlip>
                <a:blip r:embed="rId3"/>
              </a:buBlip>
            </a:pPr>
            <a:r>
              <a:rPr lang="en-US" sz="3600" dirty="0" smtClean="0">
                <a:solidFill>
                  <a:schemeClr val="bg1"/>
                </a:solidFill>
                <a:latin typeface="+mj-lt"/>
              </a:rPr>
              <a:t>Agile </a:t>
            </a:r>
            <a:r>
              <a:rPr lang="en-US" sz="3600" dirty="0">
                <a:solidFill>
                  <a:schemeClr val="bg1"/>
                </a:solidFill>
                <a:latin typeface="+mj-lt"/>
              </a:rPr>
              <a:t>development with the tools of your choice</a:t>
            </a:r>
          </a:p>
          <a:p>
            <a:pPr marL="571500" lvl="0" indent="-571500">
              <a:lnSpc>
                <a:spcPct val="90000"/>
              </a:lnSpc>
              <a:spcBef>
                <a:spcPct val="20000"/>
              </a:spcBef>
              <a:buSzPct val="105000"/>
              <a:buBlip>
                <a:blip r:embed="rId3"/>
              </a:buBlip>
            </a:pPr>
            <a:r>
              <a:rPr lang="en-US" sz="3600" dirty="0">
                <a:solidFill>
                  <a:schemeClr val="bg1"/>
                </a:solidFill>
                <a:latin typeface="+mj-lt"/>
              </a:rPr>
              <a:t>Open </a:t>
            </a:r>
            <a:r>
              <a:rPr lang="en-US" sz="3600" dirty="0" smtClean="0">
                <a:solidFill>
                  <a:schemeClr val="bg1"/>
                </a:solidFill>
                <a:latin typeface="+mj-lt"/>
              </a:rPr>
              <a:t>source</a:t>
            </a:r>
            <a:br>
              <a:rPr lang="en-US" sz="3600" dirty="0" smtClean="0">
                <a:solidFill>
                  <a:schemeClr val="bg1"/>
                </a:solidFill>
                <a:latin typeface="+mj-lt"/>
              </a:rPr>
            </a:br>
            <a:r>
              <a:rPr lang="en-US" sz="3600" dirty="0" smtClean="0">
                <a:ln>
                  <a:solidFill>
                    <a:schemeClr val="bg1"/>
                  </a:solidFill>
                </a:ln>
                <a:solidFill>
                  <a:schemeClr val="bg2"/>
                </a:solidFill>
                <a:latin typeface="+mj-lt"/>
                <a:hlinkClick r:id="rId4"/>
              </a:rPr>
              <a:t>http</a:t>
            </a:r>
            <a:r>
              <a:rPr lang="en-US" sz="3600" dirty="0">
                <a:ln>
                  <a:solidFill>
                    <a:schemeClr val="bg1"/>
                  </a:solidFill>
                </a:ln>
                <a:solidFill>
                  <a:schemeClr val="bg2"/>
                </a:solidFill>
                <a:latin typeface="+mj-lt"/>
                <a:hlinkClick r:id="rId4"/>
              </a:rPr>
              <a:t>://</a:t>
            </a:r>
            <a:r>
              <a:rPr lang="en-US" sz="3600" b="1" dirty="0" smtClean="0">
                <a:ln>
                  <a:solidFill>
                    <a:schemeClr val="bg1"/>
                  </a:solidFill>
                </a:ln>
                <a:solidFill>
                  <a:schemeClr val="bg2"/>
                </a:solidFill>
                <a:latin typeface="+mj-lt"/>
                <a:hlinkClick r:id="rId4"/>
              </a:rPr>
              <a:t>github</a:t>
            </a:r>
            <a:r>
              <a:rPr lang="en-US" sz="3600" dirty="0" smtClean="0">
                <a:ln>
                  <a:solidFill>
                    <a:schemeClr val="bg1"/>
                  </a:solidFill>
                </a:ln>
                <a:solidFill>
                  <a:schemeClr val="bg2"/>
                </a:solidFill>
                <a:latin typeface="+mj-lt"/>
                <a:hlinkClick r:id="rId4"/>
              </a:rPr>
              <a:t>.com/aspnet/home</a:t>
            </a:r>
            <a:r>
              <a:rPr lang="en-US" sz="3600" dirty="0" smtClean="0">
                <a:ln>
                  <a:solidFill>
                    <a:schemeClr val="bg1"/>
                  </a:solidFill>
                </a:ln>
                <a:solidFill>
                  <a:schemeClr val="bg1"/>
                </a:solidFill>
                <a:latin typeface="+mj-lt"/>
              </a:rPr>
              <a:t> </a:t>
            </a:r>
            <a:endParaRPr lang="en-US" sz="3600" dirty="0">
              <a:ln>
                <a:solidFill>
                  <a:schemeClr val="bg1"/>
                </a:solidFill>
              </a:ln>
              <a:solidFill>
                <a:schemeClr val="bg1"/>
              </a:solidFill>
              <a:latin typeface="+mj-lt"/>
            </a:endParaRPr>
          </a:p>
        </p:txBody>
      </p:sp>
    </p:spTree>
    <p:extLst>
      <p:ext uri="{BB962C8B-B14F-4D97-AF65-F5344CB8AC3E}">
        <p14:creationId xmlns:p14="http://schemas.microsoft.com/office/powerpoint/2010/main" val="32707635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New flexible </a:t>
            </a:r>
            <a:r>
              <a:rPr lang="en-US" dirty="0"/>
              <a:t>and cross-platform runtime</a:t>
            </a:r>
            <a:br>
              <a:rPr lang="en-US" dirty="0"/>
            </a:br>
            <a:endParaRPr lang="en-US" dirty="0"/>
          </a:p>
        </p:txBody>
      </p:sp>
      <p:sp>
        <p:nvSpPr>
          <p:cNvPr id="3" name="Text Placeholder 2"/>
          <p:cNvSpPr>
            <a:spLocks noGrp="1"/>
          </p:cNvSpPr>
          <p:nvPr>
            <p:ph idx="1"/>
          </p:nvPr>
        </p:nvSpPr>
        <p:spPr/>
        <p:txBody>
          <a:bodyPr>
            <a:normAutofit lnSpcReduction="10000"/>
          </a:bodyPr>
          <a:lstStyle/>
          <a:p>
            <a:r>
              <a:rPr lang="en-US" dirty="0" smtClean="0"/>
              <a:t>Flexible and cross-platform CLR hosting</a:t>
            </a:r>
          </a:p>
          <a:p>
            <a:pPr lvl="1"/>
            <a:r>
              <a:rPr lang="en-US" b="1" dirty="0" smtClean="0"/>
              <a:t>.NET </a:t>
            </a:r>
            <a:r>
              <a:rPr lang="en-US" dirty="0" smtClean="0"/>
              <a:t>- Maximum </a:t>
            </a:r>
            <a:r>
              <a:rPr lang="en-US" dirty="0"/>
              <a:t>compatibility</a:t>
            </a:r>
          </a:p>
          <a:p>
            <a:pPr lvl="1"/>
            <a:r>
              <a:rPr lang="en-US" b="1" dirty="0" smtClean="0"/>
              <a:t>Cloud Optimized </a:t>
            </a:r>
            <a:r>
              <a:rPr lang="en-US" dirty="0" smtClean="0"/>
              <a:t>– Be fully self-contained and support true </a:t>
            </a:r>
            <a:r>
              <a:rPr lang="en-US" dirty="0"/>
              <a:t>side-by-side </a:t>
            </a:r>
            <a:r>
              <a:rPr lang="en-US" dirty="0" smtClean="0"/>
              <a:t>versioning!</a:t>
            </a:r>
          </a:p>
          <a:p>
            <a:pPr lvl="1"/>
            <a:r>
              <a:rPr lang="en-US" b="1" dirty="0" smtClean="0"/>
              <a:t>Mono</a:t>
            </a:r>
            <a:r>
              <a:rPr lang="en-US" dirty="0" smtClean="0"/>
              <a:t> – Run on Mac/Linux!</a:t>
            </a:r>
            <a:endParaRPr lang="en-US" dirty="0"/>
          </a:p>
          <a:p>
            <a:r>
              <a:rPr lang="en-US" dirty="0" smtClean="0"/>
              <a:t>Better dependency management</a:t>
            </a:r>
          </a:p>
          <a:p>
            <a:pPr lvl="1"/>
            <a:r>
              <a:rPr lang="en-US" dirty="0" smtClean="0"/>
              <a:t>Assembly references → </a:t>
            </a:r>
            <a:r>
              <a:rPr lang="en-US" dirty="0" err="1" smtClean="0"/>
              <a:t>NuGet</a:t>
            </a:r>
            <a:r>
              <a:rPr lang="en-US" dirty="0" smtClean="0"/>
              <a:t> package dependencies </a:t>
            </a:r>
          </a:p>
          <a:p>
            <a:r>
              <a:rPr lang="en-US" dirty="0" smtClean="0"/>
              <a:t>Integrated runtime compilation with Roslyn</a:t>
            </a:r>
          </a:p>
          <a:p>
            <a:pPr lvl="1"/>
            <a:endParaRPr lang="en-US" dirty="0" smtClean="0"/>
          </a:p>
          <a:p>
            <a:pPr lvl="1"/>
            <a:endParaRPr lang="en-US" dirty="0"/>
          </a:p>
        </p:txBody>
      </p:sp>
    </p:spTree>
    <p:extLst>
      <p:ext uri="{BB962C8B-B14F-4D97-AF65-F5344CB8AC3E}">
        <p14:creationId xmlns:p14="http://schemas.microsoft.com/office/powerpoint/2010/main" val="29704801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.NET - Cloud Optimized</a:t>
            </a:r>
            <a:endParaRPr lang="en-US" dirty="0"/>
          </a:p>
        </p:txBody>
      </p:sp>
      <p:sp>
        <p:nvSpPr>
          <p:cNvPr id="3" name="Text Placeholder 2"/>
          <p:cNvSpPr>
            <a:spLocks noGrp="1"/>
          </p:cNvSpPr>
          <p:nvPr>
            <p:ph idx="1"/>
          </p:nvPr>
        </p:nvSpPr>
        <p:spPr>
          <a:solidFill>
            <a:srgbClr val="0171B0"/>
          </a:solidFill>
        </p:spPr>
        <p:txBody>
          <a:bodyPr/>
          <a:lstStyle/>
          <a:p>
            <a:r>
              <a:rPr lang="en-US" dirty="0" smtClean="0"/>
              <a:t>Slimmed down to just the “Core” (a.k.a. </a:t>
            </a:r>
            <a:r>
              <a:rPr lang="en-US" dirty="0" err="1" smtClean="0"/>
              <a:t>CoreCLR</a:t>
            </a:r>
            <a:r>
              <a:rPr lang="en-US" dirty="0" smtClean="0"/>
              <a:t>)</a:t>
            </a:r>
          </a:p>
          <a:p>
            <a:pPr lvl="1"/>
            <a:r>
              <a:rPr lang="en-US" dirty="0" smtClean="0"/>
              <a:t>No </a:t>
            </a:r>
            <a:r>
              <a:rPr lang="en-US" dirty="0" err="1" smtClean="0"/>
              <a:t>WinForms</a:t>
            </a:r>
            <a:r>
              <a:rPr lang="en-US" dirty="0" smtClean="0"/>
              <a:t>, </a:t>
            </a:r>
            <a:r>
              <a:rPr lang="en-US" dirty="0" err="1" smtClean="0"/>
              <a:t>WebForms</a:t>
            </a:r>
            <a:r>
              <a:rPr lang="en-US" dirty="0" smtClean="0"/>
              <a:t>, WCF, WIF, WF, etc.</a:t>
            </a:r>
          </a:p>
          <a:p>
            <a:r>
              <a:rPr lang="en-US" dirty="0" smtClean="0"/>
              <a:t>Modernized API surface area</a:t>
            </a:r>
          </a:p>
          <a:p>
            <a:pPr lvl="1"/>
            <a:r>
              <a:rPr lang="en-US" dirty="0" smtClean="0"/>
              <a:t>Use </a:t>
            </a:r>
            <a:r>
              <a:rPr lang="en-US" dirty="0" smtClean="0">
                <a:ln>
                  <a:solidFill>
                    <a:schemeClr val="bg1"/>
                  </a:solidFill>
                </a:ln>
                <a:hlinkClick r:id="rId3"/>
              </a:rPr>
              <a:t>API Portability Analyzer</a:t>
            </a:r>
            <a:r>
              <a:rPr lang="en-US" dirty="0" smtClean="0">
                <a:ln>
                  <a:solidFill>
                    <a:schemeClr val="bg1"/>
                  </a:solidFill>
                </a:ln>
              </a:rPr>
              <a:t> </a:t>
            </a:r>
            <a:r>
              <a:rPr lang="en-US" dirty="0" smtClean="0"/>
              <a:t>tool to find out what’s different</a:t>
            </a:r>
          </a:p>
          <a:p>
            <a:r>
              <a:rPr lang="en-US" dirty="0" smtClean="0"/>
              <a:t>Factored as </a:t>
            </a:r>
            <a:r>
              <a:rPr lang="en-US" dirty="0" err="1" smtClean="0"/>
              <a:t>NuGet</a:t>
            </a:r>
            <a:r>
              <a:rPr lang="en-US" dirty="0" smtClean="0"/>
              <a:t> packages</a:t>
            </a:r>
          </a:p>
          <a:p>
            <a:r>
              <a:rPr lang="en-US" dirty="0" smtClean="0"/>
              <a:t>True side-by-side versioning</a:t>
            </a:r>
          </a:p>
        </p:txBody>
      </p:sp>
    </p:spTree>
    <p:extLst>
      <p:ext uri="{BB962C8B-B14F-4D97-AF65-F5344CB8AC3E}">
        <p14:creationId xmlns:p14="http://schemas.microsoft.com/office/powerpoint/2010/main" val="647898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1_5-30536_Build_2014_Breakout_Template_White_16x9">
  <a:themeElements>
    <a:clrScheme name="Build 2014">
      <a:dk1>
        <a:srgbClr val="404040"/>
      </a:dk1>
      <a:lt1>
        <a:srgbClr val="FFFFFF"/>
      </a:lt1>
      <a:dk2>
        <a:srgbClr val="00188F"/>
      </a:dk2>
      <a:lt2>
        <a:srgbClr val="FFFFFF"/>
      </a:lt2>
      <a:accent1>
        <a:srgbClr val="00188F"/>
      </a:accent1>
      <a:accent2>
        <a:srgbClr val="00BCF2"/>
      </a:accent2>
      <a:accent3>
        <a:srgbClr val="9B4F96"/>
      </a:accent3>
      <a:accent4>
        <a:srgbClr val="7FBA00"/>
      </a:accent4>
      <a:accent5>
        <a:srgbClr val="FF8C00"/>
      </a:accent5>
      <a:accent6>
        <a:srgbClr val="00D8CC"/>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4_Template.potx" id="{39E59A6A-D504-4212-89A7-01891365F18E}" vid="{A4136940-2F30-4F5C-9ED6-88F2C49C1AE1}"/>
    </a:ext>
  </a:extLst>
</a:theme>
</file>

<file path=ppt/theme/theme10.xml><?xml version="1.0" encoding="utf-8"?>
<a:theme xmlns:a="http://schemas.openxmlformats.org/drawingml/2006/main" name="1_Azure Basic">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Windows Azur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Azure Noir">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Windows Azur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1_Azure Dark">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Windows Azur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1_Azure Medium">
  <a:themeElements>
    <a:clrScheme name="Azure Basic">
      <a:dk1>
        <a:srgbClr val="00B0F0"/>
      </a:dk1>
      <a:lt1>
        <a:srgbClr val="FFFFFF"/>
      </a:lt1>
      <a:dk2>
        <a:srgbClr val="44546A"/>
      </a:dk2>
      <a:lt2>
        <a:srgbClr val="FFFFFF"/>
      </a:lt2>
      <a:accent1>
        <a:srgbClr val="00B0F0"/>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Windows Azur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MSVID_White_16x9_2012-08-18">
  <a:themeElements>
    <a:clrScheme name="Custom 9">
      <a:dk1>
        <a:srgbClr val="000000"/>
      </a:dk1>
      <a:lt1>
        <a:srgbClr val="FFFFFF"/>
      </a:lt1>
      <a:dk2>
        <a:srgbClr val="3F3F3F"/>
      </a:dk2>
      <a:lt2>
        <a:srgbClr val="F2F2F2"/>
      </a:lt2>
      <a:accent1>
        <a:srgbClr val="442359"/>
      </a:accent1>
      <a:accent2>
        <a:srgbClr val="68217A"/>
      </a:accent2>
      <a:accent3>
        <a:srgbClr val="55C5E9"/>
      </a:accent3>
      <a:accent4>
        <a:srgbClr val="0072C6"/>
      </a:accent4>
      <a:accent5>
        <a:srgbClr val="7FBA00"/>
      </a:accent5>
      <a:accent6>
        <a:srgbClr val="BAD80A"/>
      </a:accent6>
      <a:hlink>
        <a:srgbClr val="00188F"/>
      </a:hlink>
      <a:folHlink>
        <a:srgbClr val="00188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3.xml><?xml version="1.0" encoding="utf-8"?>
<a:theme xmlns:a="http://schemas.openxmlformats.org/drawingml/2006/main" name="5-30551_TR19_BO_CT_Template">
  <a:themeElements>
    <a:clrScheme name="TR19 - BO">
      <a:dk1>
        <a:srgbClr val="505050"/>
      </a:dk1>
      <a:lt1>
        <a:srgbClr val="FFFFFF"/>
      </a:lt1>
      <a:dk2>
        <a:srgbClr val="0072C6"/>
      </a:dk2>
      <a:lt2>
        <a:srgbClr val="D2D2D2"/>
      </a:lt2>
      <a:accent1>
        <a:srgbClr val="DC3C00"/>
      </a:accent1>
      <a:accent2>
        <a:srgbClr val="0072C6"/>
      </a:accent2>
      <a:accent3>
        <a:srgbClr val="7FBA00"/>
      </a:accent3>
      <a:accent4>
        <a:srgbClr val="FCD116"/>
      </a:accent4>
      <a:accent5>
        <a:srgbClr val="68217A"/>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19_BO_CT_Template.potx" id="{EAA3FF4C-E82D-4FDD-A404-389C1EC671AE}" vid="{9637E3F3-86C2-4605-B07F-BC785CCDAE1B}"/>
    </a:ext>
  </a:extLst>
</a:theme>
</file>

<file path=ppt/theme/theme4.xml><?xml version="1.0" encoding="utf-8"?>
<a:theme xmlns:a="http://schemas.openxmlformats.org/drawingml/2006/main" name="Azure Basic">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Windows Azur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webcamp">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289FD7"/>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webcamp" id="{264DA1D8-4737-4841-AFED-7DBABF33ABB4}" vid="{F47B03CF-4DA6-472B-9A69-76187EE5F26E}"/>
    </a:ext>
  </a:extLst>
</a:theme>
</file>

<file path=ppt/theme/theme6.xml><?xml version="1.0" encoding="utf-8"?>
<a:theme xmlns:a="http://schemas.openxmlformats.org/drawingml/2006/main" name="Azure Medium">
  <a:themeElements>
    <a:clrScheme name="Azure Basic">
      <a:dk1>
        <a:srgbClr val="00B0F0"/>
      </a:dk1>
      <a:lt1>
        <a:srgbClr val="FFFFFF"/>
      </a:lt1>
      <a:dk2>
        <a:srgbClr val="44546A"/>
      </a:dk2>
      <a:lt2>
        <a:srgbClr val="FFFFFF"/>
      </a:lt2>
      <a:accent1>
        <a:srgbClr val="00B0F0"/>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Windows Azur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Azure Gree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Windows Azur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Azure Graphit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Windows Azur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Azure Dark">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Windows Azur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TechEd 2014 Speaker Template</Template>
  <TotalTime>0</TotalTime>
  <Words>4327</Words>
  <Application>Microsoft Office PowerPoint</Application>
  <PresentationFormat>Custom</PresentationFormat>
  <Paragraphs>375</Paragraphs>
  <Slides>30</Slides>
  <Notes>22</Notes>
  <HiddenSlides>0</HiddenSlides>
  <MMClips>1</MMClips>
  <ScaleCrop>false</ScaleCrop>
  <HeadingPairs>
    <vt:vector size="8" baseType="variant">
      <vt:variant>
        <vt:lpstr>Fonts Used</vt:lpstr>
      </vt:variant>
      <vt:variant>
        <vt:i4>11</vt:i4>
      </vt:variant>
      <vt:variant>
        <vt:lpstr>Theme</vt:lpstr>
      </vt:variant>
      <vt:variant>
        <vt:i4>13</vt:i4>
      </vt:variant>
      <vt:variant>
        <vt:lpstr>Embedded OLE Servers</vt:lpstr>
      </vt:variant>
      <vt:variant>
        <vt:i4>1</vt:i4>
      </vt:variant>
      <vt:variant>
        <vt:lpstr>Slide Titles</vt:lpstr>
      </vt:variant>
      <vt:variant>
        <vt:i4>30</vt:i4>
      </vt:variant>
    </vt:vector>
  </HeadingPairs>
  <TitlesOfParts>
    <vt:vector size="55" baseType="lpstr">
      <vt:lpstr>ＭＳ Ｐゴシック</vt:lpstr>
      <vt:lpstr>Arial</vt:lpstr>
      <vt:lpstr>Avenir LT Pro 45 Book</vt:lpstr>
      <vt:lpstr>Calibri</vt:lpstr>
      <vt:lpstr>Calibri Light</vt:lpstr>
      <vt:lpstr>Consolas</vt:lpstr>
      <vt:lpstr>Segoe Semibold</vt:lpstr>
      <vt:lpstr>Segoe UI</vt:lpstr>
      <vt:lpstr>Segoe UI Light</vt:lpstr>
      <vt:lpstr>Segoe UI Semibold</vt:lpstr>
      <vt:lpstr>Wingdings</vt:lpstr>
      <vt:lpstr>1_5-30536_Build_2014_Breakout_Template_White_16x9</vt:lpstr>
      <vt:lpstr>MSVID_White_16x9_2012-08-18</vt:lpstr>
      <vt:lpstr>5-30551_TR19_BO_CT_Template</vt:lpstr>
      <vt:lpstr>Azure Basic</vt:lpstr>
      <vt:lpstr>webcamp</vt:lpstr>
      <vt:lpstr>Azure Medium</vt:lpstr>
      <vt:lpstr>Azure Green</vt:lpstr>
      <vt:lpstr>Azure Graphite</vt:lpstr>
      <vt:lpstr>Azure Dark</vt:lpstr>
      <vt:lpstr>1_Azure Basic</vt:lpstr>
      <vt:lpstr>Azure Noir</vt:lpstr>
      <vt:lpstr>1_Azure Dark</vt:lpstr>
      <vt:lpstr>1_Azure Medium</vt:lpstr>
      <vt:lpstr>think-cell Slide</vt:lpstr>
      <vt:lpstr>ASP.NET 5</vt:lpstr>
      <vt:lpstr>Agenda</vt:lpstr>
      <vt:lpstr>PowerPoint Presentation</vt:lpstr>
      <vt:lpstr>.NET – Current state of Web and Services</vt:lpstr>
      <vt:lpstr>PowerPoint Presentation</vt:lpstr>
      <vt:lpstr>Our new approach to building .NET</vt:lpstr>
      <vt:lpstr>ASP.NET 5:  The Future of .NET on the Server</vt:lpstr>
      <vt:lpstr>New flexible and cross-platform runtime </vt:lpstr>
      <vt:lpstr>.NET - Cloud Optimized</vt:lpstr>
      <vt:lpstr>New modular HTTP request pipeline </vt:lpstr>
      <vt:lpstr>Built cloud ready</vt:lpstr>
      <vt:lpstr>Agile development</vt:lpstr>
      <vt:lpstr>ASP.NET 5 - Compatibility</vt:lpstr>
      <vt:lpstr>The world today – similar, but different</vt:lpstr>
      <vt:lpstr>MVC + Web API + Web Pages =  ASP.NET MVC 6!</vt:lpstr>
      <vt:lpstr>Frameworks – all the familiar faces</vt:lpstr>
      <vt:lpstr>ASP.NET 5 Demo</vt:lpstr>
      <vt:lpstr>ASP.NET 5 Resources</vt:lpstr>
      <vt:lpstr>PowerPoint Presentation</vt:lpstr>
      <vt:lpstr>PowerPoint Presentation</vt:lpstr>
      <vt:lpstr>What we learned today</vt:lpstr>
      <vt:lpstr>What we learned today</vt:lpstr>
      <vt:lpstr>What we learned today</vt:lpstr>
      <vt:lpstr>What you can do next</vt:lpstr>
      <vt:lpstr>Top resources for more info</vt:lpstr>
      <vt:lpstr>ASP.NET Questions</vt:lpstr>
      <vt:lpstr>Web Camps</vt:lpstr>
      <vt:lpstr>Microsoft Azure</vt:lpstr>
      <vt:lpstr>ASP.NET site</vt:lpstr>
      <vt:lpstr>PowerPoint Presentation</vt:lpstr>
    </vt:vector>
  </TitlesOfParts>
  <Manager/>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2014-07-18T03:00:20Z</dcterms:created>
  <dcterms:modified xsi:type="dcterms:W3CDTF">2015-02-10T21:50:53Z</dcterms:modified>
</cp:coreProperties>
</file>